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6" r:id="rId5"/>
    <p:sldMasterId id="2147483672" r:id="rId6"/>
    <p:sldMasterId id="2147483687" r:id="rId7"/>
    <p:sldMasterId id="2147483675" r:id="rId8"/>
    <p:sldMasterId id="2147483689" r:id="rId9"/>
  </p:sldMasterIdLst>
  <p:notesMasterIdLst>
    <p:notesMasterId r:id="rId23"/>
  </p:notesMasterIdLst>
  <p:handoutMasterIdLst>
    <p:handoutMasterId r:id="rId24"/>
  </p:handoutMasterIdLst>
  <p:sldIdLst>
    <p:sldId id="258" r:id="rId10"/>
    <p:sldId id="263" r:id="rId11"/>
    <p:sldId id="264" r:id="rId12"/>
    <p:sldId id="265" r:id="rId13"/>
    <p:sldId id="271" r:id="rId14"/>
    <p:sldId id="266" r:id="rId15"/>
    <p:sldId id="267" r:id="rId16"/>
    <p:sldId id="268" r:id="rId17"/>
    <p:sldId id="269" r:id="rId18"/>
    <p:sldId id="270" r:id="rId19"/>
    <p:sldId id="276" r:id="rId20"/>
    <p:sldId id="274" r:id="rId21"/>
    <p:sldId id="277"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15B"/>
    <a:srgbClr val="1D1A3E"/>
    <a:srgbClr val="000000"/>
    <a:srgbClr val="FF5050"/>
    <a:srgbClr val="FFF3F3"/>
    <a:srgbClr val="CCECFF"/>
    <a:srgbClr val="000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29CAC-BE4F-06E0-D750-CCE9A01732C7}" v="14" dt="2024-10-09T09:41:52.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6327"/>
  </p:normalViewPr>
  <p:slideViewPr>
    <p:cSldViewPr snapToObjects="1" showGuides="1">
      <p:cViewPr varScale="1">
        <p:scale>
          <a:sx n="112" d="100"/>
          <a:sy n="112" d="100"/>
        </p:scale>
        <p:origin x="474" y="108"/>
      </p:cViewPr>
      <p:guideLst/>
    </p:cSldViewPr>
  </p:slideViewPr>
  <p:notesTextViewPr>
    <p:cViewPr>
      <p:scale>
        <a:sx n="1" d="1"/>
        <a:sy n="1" d="1"/>
      </p:scale>
      <p:origin x="0" y="0"/>
    </p:cViewPr>
  </p:notesTextViewPr>
  <p:notesViewPr>
    <p:cSldViewPr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ldine Sleijpen" userId="S::g.sleijpen@ipabo.nl::e0e2fc22-92ae-4efb-ba0a-234705a48cac" providerId="AD" clId="Web-{F1186113-B70C-A2AC-59E1-DCFF2C58DFC5}"/>
    <pc:docChg chg="modSld">
      <pc:chgData name="Geraldine Sleijpen" userId="S::g.sleijpen@ipabo.nl::e0e2fc22-92ae-4efb-ba0a-234705a48cac" providerId="AD" clId="Web-{F1186113-B70C-A2AC-59E1-DCFF2C58DFC5}" dt="2024-09-10T08:52:29.885" v="6" actId="20577"/>
      <pc:docMkLst>
        <pc:docMk/>
      </pc:docMkLst>
      <pc:sldChg chg="modSp">
        <pc:chgData name="Geraldine Sleijpen" userId="S::g.sleijpen@ipabo.nl::e0e2fc22-92ae-4efb-ba0a-234705a48cac" providerId="AD" clId="Web-{F1186113-B70C-A2AC-59E1-DCFF2C58DFC5}" dt="2024-09-10T08:49:19.815" v="0" actId="20577"/>
        <pc:sldMkLst>
          <pc:docMk/>
          <pc:sldMk cId="663008555" sldId="263"/>
        </pc:sldMkLst>
        <pc:spChg chg="mod">
          <ac:chgData name="Geraldine Sleijpen" userId="S::g.sleijpen@ipabo.nl::e0e2fc22-92ae-4efb-ba0a-234705a48cac" providerId="AD" clId="Web-{F1186113-B70C-A2AC-59E1-DCFF2C58DFC5}" dt="2024-09-10T08:49:19.815" v="0" actId="20577"/>
          <ac:spMkLst>
            <pc:docMk/>
            <pc:sldMk cId="663008555" sldId="263"/>
            <ac:spMk id="4" creationId="{329E38D9-C7CD-AFC3-6C43-DF52CDC3A325}"/>
          </ac:spMkLst>
        </pc:spChg>
      </pc:sldChg>
      <pc:sldChg chg="modSp">
        <pc:chgData name="Geraldine Sleijpen" userId="S::g.sleijpen@ipabo.nl::e0e2fc22-92ae-4efb-ba0a-234705a48cac" providerId="AD" clId="Web-{F1186113-B70C-A2AC-59E1-DCFF2C58DFC5}" dt="2024-09-10T08:49:30.175" v="1" actId="20577"/>
        <pc:sldMkLst>
          <pc:docMk/>
          <pc:sldMk cId="1691918780" sldId="265"/>
        </pc:sldMkLst>
        <pc:spChg chg="mod">
          <ac:chgData name="Geraldine Sleijpen" userId="S::g.sleijpen@ipabo.nl::e0e2fc22-92ae-4efb-ba0a-234705a48cac" providerId="AD" clId="Web-{F1186113-B70C-A2AC-59E1-DCFF2C58DFC5}" dt="2024-09-10T08:49:30.175" v="1" actId="20577"/>
          <ac:spMkLst>
            <pc:docMk/>
            <pc:sldMk cId="1691918780" sldId="265"/>
            <ac:spMk id="4" creationId="{A211AEA4-A26F-DFA2-DC6C-552D6B3157C5}"/>
          </ac:spMkLst>
        </pc:spChg>
      </pc:sldChg>
      <pc:sldChg chg="modSp">
        <pc:chgData name="Geraldine Sleijpen" userId="S::g.sleijpen@ipabo.nl::e0e2fc22-92ae-4efb-ba0a-234705a48cac" providerId="AD" clId="Web-{F1186113-B70C-A2AC-59E1-DCFF2C58DFC5}" dt="2024-09-10T08:50:53.131" v="3" actId="20577"/>
        <pc:sldMkLst>
          <pc:docMk/>
          <pc:sldMk cId="1875451422" sldId="268"/>
        </pc:sldMkLst>
        <pc:spChg chg="mod">
          <ac:chgData name="Geraldine Sleijpen" userId="S::g.sleijpen@ipabo.nl::e0e2fc22-92ae-4efb-ba0a-234705a48cac" providerId="AD" clId="Web-{F1186113-B70C-A2AC-59E1-DCFF2C58DFC5}" dt="2024-09-10T08:50:53.131" v="3" actId="20577"/>
          <ac:spMkLst>
            <pc:docMk/>
            <pc:sldMk cId="1875451422" sldId="268"/>
            <ac:spMk id="4" creationId="{842A5684-E4EC-7D5E-3880-ED32EC34E4C5}"/>
          </ac:spMkLst>
        </pc:spChg>
      </pc:sldChg>
      <pc:sldChg chg="modSp">
        <pc:chgData name="Geraldine Sleijpen" userId="S::g.sleijpen@ipabo.nl::e0e2fc22-92ae-4efb-ba0a-234705a48cac" providerId="AD" clId="Web-{F1186113-B70C-A2AC-59E1-DCFF2C58DFC5}" dt="2024-09-10T08:52:23.994" v="5" actId="20577"/>
        <pc:sldMkLst>
          <pc:docMk/>
          <pc:sldMk cId="910818020" sldId="273"/>
        </pc:sldMkLst>
        <pc:spChg chg="mod">
          <ac:chgData name="Geraldine Sleijpen" userId="S::g.sleijpen@ipabo.nl::e0e2fc22-92ae-4efb-ba0a-234705a48cac" providerId="AD" clId="Web-{F1186113-B70C-A2AC-59E1-DCFF2C58DFC5}" dt="2024-09-10T08:52:23.994" v="5" actId="20577"/>
          <ac:spMkLst>
            <pc:docMk/>
            <pc:sldMk cId="910818020" sldId="273"/>
            <ac:spMk id="3" creationId="{71EDF3B4-4954-D3F5-79A1-F428B4A4FD4A}"/>
          </ac:spMkLst>
        </pc:spChg>
      </pc:sldChg>
      <pc:sldChg chg="modSp">
        <pc:chgData name="Geraldine Sleijpen" userId="S::g.sleijpen@ipabo.nl::e0e2fc22-92ae-4efb-ba0a-234705a48cac" providerId="AD" clId="Web-{F1186113-B70C-A2AC-59E1-DCFF2C58DFC5}" dt="2024-09-10T08:52:29.885" v="6" actId="20577"/>
        <pc:sldMkLst>
          <pc:docMk/>
          <pc:sldMk cId="2938061087" sldId="274"/>
        </pc:sldMkLst>
        <pc:spChg chg="mod">
          <ac:chgData name="Geraldine Sleijpen" userId="S::g.sleijpen@ipabo.nl::e0e2fc22-92ae-4efb-ba0a-234705a48cac" providerId="AD" clId="Web-{F1186113-B70C-A2AC-59E1-DCFF2C58DFC5}" dt="2024-09-10T08:52:29.885" v="6" actId="20577"/>
          <ac:spMkLst>
            <pc:docMk/>
            <pc:sldMk cId="2938061087" sldId="274"/>
            <ac:spMk id="4" creationId="{645A815B-D53F-9CD1-7D2B-ACAAFB09487B}"/>
          </ac:spMkLst>
        </pc:spChg>
      </pc:sldChg>
      <pc:sldChg chg="modSp">
        <pc:chgData name="Geraldine Sleijpen" userId="S::g.sleijpen@ipabo.nl::e0e2fc22-92ae-4efb-ba0a-234705a48cac" providerId="AD" clId="Web-{F1186113-B70C-A2AC-59E1-DCFF2C58DFC5}" dt="2024-09-10T08:51:04.678" v="4" actId="20577"/>
        <pc:sldMkLst>
          <pc:docMk/>
          <pc:sldMk cId="1605514197" sldId="276"/>
        </pc:sldMkLst>
        <pc:spChg chg="mod">
          <ac:chgData name="Geraldine Sleijpen" userId="S::g.sleijpen@ipabo.nl::e0e2fc22-92ae-4efb-ba0a-234705a48cac" providerId="AD" clId="Web-{F1186113-B70C-A2AC-59E1-DCFF2C58DFC5}" dt="2024-09-10T08:51:04.678" v="4" actId="20577"/>
          <ac:spMkLst>
            <pc:docMk/>
            <pc:sldMk cId="1605514197" sldId="276"/>
            <ac:spMk id="3" creationId="{BA5E91BF-94F0-0038-DE69-237299911025}"/>
          </ac:spMkLst>
        </pc:spChg>
      </pc:sldChg>
    </pc:docChg>
  </pc:docChgLst>
  <pc:docChgLst>
    <pc:chgData name="Wessel Fleminks" userId="S::w.fleminks@ipabo.nl::118ed6e8-5657-4aa1-a66e-f0c6791a7292" providerId="AD" clId="Web-{CB2D7E42-4342-BEC5-5018-B736D091792B}"/>
    <pc:docChg chg="delSld modSld">
      <pc:chgData name="Wessel Fleminks" userId="S::w.fleminks@ipabo.nl::118ed6e8-5657-4aa1-a66e-f0c6791a7292" providerId="AD" clId="Web-{CB2D7E42-4342-BEC5-5018-B736D091792B}" dt="2024-09-11T11:28:35.056" v="15"/>
      <pc:docMkLst>
        <pc:docMk/>
      </pc:docMkLst>
      <pc:sldChg chg="del">
        <pc:chgData name="Wessel Fleminks" userId="S::w.fleminks@ipabo.nl::118ed6e8-5657-4aa1-a66e-f0c6791a7292" providerId="AD" clId="Web-{CB2D7E42-4342-BEC5-5018-B736D091792B}" dt="2024-09-11T11:28:35.056" v="15"/>
        <pc:sldMkLst>
          <pc:docMk/>
          <pc:sldMk cId="910818020" sldId="273"/>
        </pc:sldMkLst>
      </pc:sldChg>
      <pc:sldChg chg="modSp">
        <pc:chgData name="Wessel Fleminks" userId="S::w.fleminks@ipabo.nl::118ed6e8-5657-4aa1-a66e-f0c6791a7292" providerId="AD" clId="Web-{CB2D7E42-4342-BEC5-5018-B736D091792B}" dt="2024-09-11T11:28:26.524" v="14" actId="20577"/>
        <pc:sldMkLst>
          <pc:docMk/>
          <pc:sldMk cId="2938061087" sldId="274"/>
        </pc:sldMkLst>
        <pc:spChg chg="mod">
          <ac:chgData name="Wessel Fleminks" userId="S::w.fleminks@ipabo.nl::118ed6e8-5657-4aa1-a66e-f0c6791a7292" providerId="AD" clId="Web-{CB2D7E42-4342-BEC5-5018-B736D091792B}" dt="2024-09-11T11:28:26.524" v="14" actId="20577"/>
          <ac:spMkLst>
            <pc:docMk/>
            <pc:sldMk cId="2938061087" sldId="274"/>
            <ac:spMk id="4" creationId="{645A815B-D53F-9CD1-7D2B-ACAAFB09487B}"/>
          </ac:spMkLst>
        </pc:spChg>
      </pc:sldChg>
    </pc:docChg>
  </pc:docChgLst>
  <pc:docChgLst>
    <pc:chgData name="Geraldine Sleijpen" userId="S::g.sleijpen@ipabo.nl::e0e2fc22-92ae-4efb-ba0a-234705a48cac" providerId="AD" clId="Web-{74928F20-3B82-9B4E-025E-F3EB1B183CDA}"/>
    <pc:docChg chg="modSld">
      <pc:chgData name="Geraldine Sleijpen" userId="S::g.sleijpen@ipabo.nl::e0e2fc22-92ae-4efb-ba0a-234705a48cac" providerId="AD" clId="Web-{74928F20-3B82-9B4E-025E-F3EB1B183CDA}" dt="2024-09-10T07:44:31.182" v="587" actId="20577"/>
      <pc:docMkLst>
        <pc:docMk/>
      </pc:docMkLst>
      <pc:sldChg chg="modSp">
        <pc:chgData name="Geraldine Sleijpen" userId="S::g.sleijpen@ipabo.nl::e0e2fc22-92ae-4efb-ba0a-234705a48cac" providerId="AD" clId="Web-{74928F20-3B82-9B4E-025E-F3EB1B183CDA}" dt="2024-09-06T13:53:30.299" v="41" actId="20577"/>
        <pc:sldMkLst>
          <pc:docMk/>
          <pc:sldMk cId="769671009" sldId="258"/>
        </pc:sldMkLst>
        <pc:spChg chg="mod">
          <ac:chgData name="Geraldine Sleijpen" userId="S::g.sleijpen@ipabo.nl::e0e2fc22-92ae-4efb-ba0a-234705a48cac" providerId="AD" clId="Web-{74928F20-3B82-9B4E-025E-F3EB1B183CDA}" dt="2024-09-06T13:53:30.299" v="41" actId="20577"/>
          <ac:spMkLst>
            <pc:docMk/>
            <pc:sldMk cId="769671009" sldId="258"/>
            <ac:spMk id="2" creationId="{20014231-0FED-FAB8-1896-1273A82E5F70}"/>
          </ac:spMkLst>
        </pc:spChg>
        <pc:spChg chg="mod">
          <ac:chgData name="Geraldine Sleijpen" userId="S::g.sleijpen@ipabo.nl::e0e2fc22-92ae-4efb-ba0a-234705a48cac" providerId="AD" clId="Web-{74928F20-3B82-9B4E-025E-F3EB1B183CDA}" dt="2024-09-06T13:53:03.330" v="28" actId="20577"/>
          <ac:spMkLst>
            <pc:docMk/>
            <pc:sldMk cId="769671009" sldId="258"/>
            <ac:spMk id="3" creationId="{85E2AF4C-AB3E-346F-1A63-80570DC9FEAA}"/>
          </ac:spMkLst>
        </pc:spChg>
      </pc:sldChg>
      <pc:sldChg chg="modSp">
        <pc:chgData name="Geraldine Sleijpen" userId="S::g.sleijpen@ipabo.nl::e0e2fc22-92ae-4efb-ba0a-234705a48cac" providerId="AD" clId="Web-{74928F20-3B82-9B4E-025E-F3EB1B183CDA}" dt="2024-09-09T10:29:11.486" v="442" actId="20577"/>
        <pc:sldMkLst>
          <pc:docMk/>
          <pc:sldMk cId="663008555" sldId="263"/>
        </pc:sldMkLst>
        <pc:spChg chg="mod">
          <ac:chgData name="Geraldine Sleijpen" userId="S::g.sleijpen@ipabo.nl::e0e2fc22-92ae-4efb-ba0a-234705a48cac" providerId="AD" clId="Web-{74928F20-3B82-9B4E-025E-F3EB1B183CDA}" dt="2024-09-09T10:29:11.486" v="442" actId="20577"/>
          <ac:spMkLst>
            <pc:docMk/>
            <pc:sldMk cId="663008555" sldId="263"/>
            <ac:spMk id="3" creationId="{AEF42FC1-4FD7-80BB-41D7-D868F07C8E23}"/>
          </ac:spMkLst>
        </pc:spChg>
        <pc:spChg chg="mod">
          <ac:chgData name="Geraldine Sleijpen" userId="S::g.sleijpen@ipabo.nl::e0e2fc22-92ae-4efb-ba0a-234705a48cac" providerId="AD" clId="Web-{74928F20-3B82-9B4E-025E-F3EB1B183CDA}" dt="2024-09-09T10:24:30.242" v="441" actId="20577"/>
          <ac:spMkLst>
            <pc:docMk/>
            <pc:sldMk cId="663008555" sldId="263"/>
            <ac:spMk id="4" creationId="{329E38D9-C7CD-AFC3-6C43-DF52CDC3A325}"/>
          </ac:spMkLst>
        </pc:spChg>
      </pc:sldChg>
      <pc:sldChg chg="modSp">
        <pc:chgData name="Geraldine Sleijpen" userId="S::g.sleijpen@ipabo.nl::e0e2fc22-92ae-4efb-ba0a-234705a48cac" providerId="AD" clId="Web-{74928F20-3B82-9B4E-025E-F3EB1B183CDA}" dt="2024-09-09T10:31:07.380" v="445" actId="20577"/>
        <pc:sldMkLst>
          <pc:docMk/>
          <pc:sldMk cId="1691918780" sldId="265"/>
        </pc:sldMkLst>
        <pc:spChg chg="mod">
          <ac:chgData name="Geraldine Sleijpen" userId="S::g.sleijpen@ipabo.nl::e0e2fc22-92ae-4efb-ba0a-234705a48cac" providerId="AD" clId="Web-{74928F20-3B82-9B4E-025E-F3EB1B183CDA}" dt="2024-09-06T14:24:25.689" v="183" actId="14100"/>
          <ac:spMkLst>
            <pc:docMk/>
            <pc:sldMk cId="1691918780" sldId="265"/>
            <ac:spMk id="2" creationId="{408A8B8E-0D9B-0C5B-358B-7D8B7F3FAE3D}"/>
          </ac:spMkLst>
        </pc:spChg>
        <pc:spChg chg="mod">
          <ac:chgData name="Geraldine Sleijpen" userId="S::g.sleijpen@ipabo.nl::e0e2fc22-92ae-4efb-ba0a-234705a48cac" providerId="AD" clId="Web-{74928F20-3B82-9B4E-025E-F3EB1B183CDA}" dt="2024-09-09T10:31:07.380" v="445" actId="20577"/>
          <ac:spMkLst>
            <pc:docMk/>
            <pc:sldMk cId="1691918780" sldId="265"/>
            <ac:spMk id="4" creationId="{A211AEA4-A26F-DFA2-DC6C-552D6B3157C5}"/>
          </ac:spMkLst>
        </pc:spChg>
      </pc:sldChg>
      <pc:sldChg chg="modSp">
        <pc:chgData name="Geraldine Sleijpen" userId="S::g.sleijpen@ipabo.nl::e0e2fc22-92ae-4efb-ba0a-234705a48cac" providerId="AD" clId="Web-{74928F20-3B82-9B4E-025E-F3EB1B183CDA}" dt="2024-09-09T11:07:51.298" v="452" actId="20577"/>
        <pc:sldMkLst>
          <pc:docMk/>
          <pc:sldMk cId="1843655157" sldId="266"/>
        </pc:sldMkLst>
        <pc:spChg chg="mod">
          <ac:chgData name="Geraldine Sleijpen" userId="S::g.sleijpen@ipabo.nl::e0e2fc22-92ae-4efb-ba0a-234705a48cac" providerId="AD" clId="Web-{74928F20-3B82-9B4E-025E-F3EB1B183CDA}" dt="2024-09-09T11:07:51.298" v="452" actId="20577"/>
          <ac:spMkLst>
            <pc:docMk/>
            <pc:sldMk cId="1843655157" sldId="266"/>
            <ac:spMk id="4" creationId="{F3C1C82F-1254-C424-AA73-83ECCE0D105F}"/>
          </ac:spMkLst>
        </pc:spChg>
      </pc:sldChg>
      <pc:sldChg chg="modSp">
        <pc:chgData name="Geraldine Sleijpen" userId="S::g.sleijpen@ipabo.nl::e0e2fc22-92ae-4efb-ba0a-234705a48cac" providerId="AD" clId="Web-{74928F20-3B82-9B4E-025E-F3EB1B183CDA}" dt="2024-09-09T11:51:17.789" v="484" actId="20577"/>
        <pc:sldMkLst>
          <pc:docMk/>
          <pc:sldMk cId="241707777" sldId="267"/>
        </pc:sldMkLst>
        <pc:spChg chg="mod">
          <ac:chgData name="Geraldine Sleijpen" userId="S::g.sleijpen@ipabo.nl::e0e2fc22-92ae-4efb-ba0a-234705a48cac" providerId="AD" clId="Web-{74928F20-3B82-9B4E-025E-F3EB1B183CDA}" dt="2024-09-09T11:08:28.737" v="453" actId="20577"/>
          <ac:spMkLst>
            <pc:docMk/>
            <pc:sldMk cId="241707777" sldId="267"/>
            <ac:spMk id="2" creationId="{A5FCCE37-BF5C-08C3-EAE1-9D69B66FBA98}"/>
          </ac:spMkLst>
        </pc:spChg>
        <pc:spChg chg="mod">
          <ac:chgData name="Geraldine Sleijpen" userId="S::g.sleijpen@ipabo.nl::e0e2fc22-92ae-4efb-ba0a-234705a48cac" providerId="AD" clId="Web-{74928F20-3B82-9B4E-025E-F3EB1B183CDA}" dt="2024-09-09T11:51:17.789" v="484" actId="20577"/>
          <ac:spMkLst>
            <pc:docMk/>
            <pc:sldMk cId="241707777" sldId="267"/>
            <ac:spMk id="3" creationId="{7FB27A6A-CF0A-7FF0-2B50-FDCB41348BC2}"/>
          </ac:spMkLst>
        </pc:spChg>
      </pc:sldChg>
      <pc:sldChg chg="modSp">
        <pc:chgData name="Geraldine Sleijpen" userId="S::g.sleijpen@ipabo.nl::e0e2fc22-92ae-4efb-ba0a-234705a48cac" providerId="AD" clId="Web-{74928F20-3B82-9B4E-025E-F3EB1B183CDA}" dt="2024-09-09T11:52:37.198" v="491" actId="20577"/>
        <pc:sldMkLst>
          <pc:docMk/>
          <pc:sldMk cId="1875451422" sldId="268"/>
        </pc:sldMkLst>
        <pc:spChg chg="mod">
          <ac:chgData name="Geraldine Sleijpen" userId="S::g.sleijpen@ipabo.nl::e0e2fc22-92ae-4efb-ba0a-234705a48cac" providerId="AD" clId="Web-{74928F20-3B82-9B4E-025E-F3EB1B183CDA}" dt="2024-09-09T11:51:48.087" v="488" actId="20577"/>
          <ac:spMkLst>
            <pc:docMk/>
            <pc:sldMk cId="1875451422" sldId="268"/>
            <ac:spMk id="2" creationId="{D06D503F-49ED-F302-7AB6-C19504A63DE6}"/>
          </ac:spMkLst>
        </pc:spChg>
        <pc:spChg chg="mod">
          <ac:chgData name="Geraldine Sleijpen" userId="S::g.sleijpen@ipabo.nl::e0e2fc22-92ae-4efb-ba0a-234705a48cac" providerId="AD" clId="Web-{74928F20-3B82-9B4E-025E-F3EB1B183CDA}" dt="2024-09-09T11:52:37.198" v="491" actId="20577"/>
          <ac:spMkLst>
            <pc:docMk/>
            <pc:sldMk cId="1875451422" sldId="268"/>
            <ac:spMk id="4" creationId="{842A5684-E4EC-7D5E-3880-ED32EC34E4C5}"/>
          </ac:spMkLst>
        </pc:spChg>
      </pc:sldChg>
      <pc:sldChg chg="modSp">
        <pc:chgData name="Geraldine Sleijpen" userId="S::g.sleijpen@ipabo.nl::e0e2fc22-92ae-4efb-ba0a-234705a48cac" providerId="AD" clId="Web-{74928F20-3B82-9B4E-025E-F3EB1B183CDA}" dt="2024-09-06T14:28:27.839" v="194" actId="20577"/>
        <pc:sldMkLst>
          <pc:docMk/>
          <pc:sldMk cId="2054308264" sldId="271"/>
        </pc:sldMkLst>
        <pc:spChg chg="mod">
          <ac:chgData name="Geraldine Sleijpen" userId="S::g.sleijpen@ipabo.nl::e0e2fc22-92ae-4efb-ba0a-234705a48cac" providerId="AD" clId="Web-{74928F20-3B82-9B4E-025E-F3EB1B183CDA}" dt="2024-09-06T14:28:27.839" v="194" actId="20577"/>
          <ac:spMkLst>
            <pc:docMk/>
            <pc:sldMk cId="2054308264" sldId="271"/>
            <ac:spMk id="3" creationId="{F56A2F68-0D03-41A0-6676-EED27156C068}"/>
          </ac:spMkLst>
        </pc:spChg>
      </pc:sldChg>
      <pc:sldChg chg="modSp">
        <pc:chgData name="Geraldine Sleijpen" userId="S::g.sleijpen@ipabo.nl::e0e2fc22-92ae-4efb-ba0a-234705a48cac" providerId="AD" clId="Web-{74928F20-3B82-9B4E-025E-F3EB1B183CDA}" dt="2024-09-10T07:44:31.182" v="587" actId="20577"/>
        <pc:sldMkLst>
          <pc:docMk/>
          <pc:sldMk cId="910818020" sldId="273"/>
        </pc:sldMkLst>
        <pc:spChg chg="mod">
          <ac:chgData name="Geraldine Sleijpen" userId="S::g.sleijpen@ipabo.nl::e0e2fc22-92ae-4efb-ba0a-234705a48cac" providerId="AD" clId="Web-{74928F20-3B82-9B4E-025E-F3EB1B183CDA}" dt="2024-09-10T07:44:31.182" v="587" actId="20577"/>
          <ac:spMkLst>
            <pc:docMk/>
            <pc:sldMk cId="910818020" sldId="273"/>
            <ac:spMk id="3" creationId="{71EDF3B4-4954-D3F5-79A1-F428B4A4FD4A}"/>
          </ac:spMkLst>
        </pc:spChg>
      </pc:sldChg>
      <pc:sldChg chg="modSp">
        <pc:chgData name="Geraldine Sleijpen" userId="S::g.sleijpen@ipabo.nl::e0e2fc22-92ae-4efb-ba0a-234705a48cac" providerId="AD" clId="Web-{74928F20-3B82-9B4E-025E-F3EB1B183CDA}" dt="2024-09-10T07:44:27.448" v="584" actId="20577"/>
        <pc:sldMkLst>
          <pc:docMk/>
          <pc:sldMk cId="2938061087" sldId="274"/>
        </pc:sldMkLst>
        <pc:spChg chg="mod">
          <ac:chgData name="Geraldine Sleijpen" userId="S::g.sleijpen@ipabo.nl::e0e2fc22-92ae-4efb-ba0a-234705a48cac" providerId="AD" clId="Web-{74928F20-3B82-9B4E-025E-F3EB1B183CDA}" dt="2024-09-10T07:44:27.448" v="584" actId="20577"/>
          <ac:spMkLst>
            <pc:docMk/>
            <pc:sldMk cId="2938061087" sldId="274"/>
            <ac:spMk id="4" creationId="{645A815B-D53F-9CD1-7D2B-ACAAFB09487B}"/>
          </ac:spMkLst>
        </pc:spChg>
      </pc:sldChg>
      <pc:sldChg chg="modSp">
        <pc:chgData name="Geraldine Sleijpen" userId="S::g.sleijpen@ipabo.nl::e0e2fc22-92ae-4efb-ba0a-234705a48cac" providerId="AD" clId="Web-{74928F20-3B82-9B4E-025E-F3EB1B183CDA}" dt="2024-09-09T12:11:08.882" v="569" actId="20577"/>
        <pc:sldMkLst>
          <pc:docMk/>
          <pc:sldMk cId="1605514197" sldId="276"/>
        </pc:sldMkLst>
        <pc:spChg chg="mod">
          <ac:chgData name="Geraldine Sleijpen" userId="S::g.sleijpen@ipabo.nl::e0e2fc22-92ae-4efb-ba0a-234705a48cac" providerId="AD" clId="Web-{74928F20-3B82-9B4E-025E-F3EB1B183CDA}" dt="2024-09-06T14:38:56.411" v="330" actId="20577"/>
          <ac:spMkLst>
            <pc:docMk/>
            <pc:sldMk cId="1605514197" sldId="276"/>
            <ac:spMk id="2" creationId="{59922390-472A-601A-FA5A-DF50A30F6A41}"/>
          </ac:spMkLst>
        </pc:spChg>
        <pc:spChg chg="mod">
          <ac:chgData name="Geraldine Sleijpen" userId="S::g.sleijpen@ipabo.nl::e0e2fc22-92ae-4efb-ba0a-234705a48cac" providerId="AD" clId="Web-{74928F20-3B82-9B4E-025E-F3EB1B183CDA}" dt="2024-09-09T12:11:08.882" v="569" actId="20577"/>
          <ac:spMkLst>
            <pc:docMk/>
            <pc:sldMk cId="1605514197" sldId="276"/>
            <ac:spMk id="3" creationId="{BA5E91BF-94F0-0038-DE69-237299911025}"/>
          </ac:spMkLst>
        </pc:spChg>
      </pc:sldChg>
    </pc:docChg>
  </pc:docChgLst>
  <pc:docChgLst>
    <pc:chgData name="Geraldine Sleijpen" userId="S::g.sleijpen@ipabo.nl::e0e2fc22-92ae-4efb-ba0a-234705a48cac" providerId="AD" clId="Web-{34F3DA52-CBD9-2ADE-01E2-631757AC1378}"/>
    <pc:docChg chg="modSld">
      <pc:chgData name="Geraldine Sleijpen" userId="S::g.sleijpen@ipabo.nl::e0e2fc22-92ae-4efb-ba0a-234705a48cac" providerId="AD" clId="Web-{34F3DA52-CBD9-2ADE-01E2-631757AC1378}" dt="2024-09-10T08:54:36.455" v="17" actId="20577"/>
      <pc:docMkLst>
        <pc:docMk/>
      </pc:docMkLst>
      <pc:sldChg chg="modSp">
        <pc:chgData name="Geraldine Sleijpen" userId="S::g.sleijpen@ipabo.nl::e0e2fc22-92ae-4efb-ba0a-234705a48cac" providerId="AD" clId="Web-{34F3DA52-CBD9-2ADE-01E2-631757AC1378}" dt="2024-09-10T08:54:01.563" v="0" actId="14100"/>
        <pc:sldMkLst>
          <pc:docMk/>
          <pc:sldMk cId="663008555" sldId="263"/>
        </pc:sldMkLst>
        <pc:spChg chg="mod">
          <ac:chgData name="Geraldine Sleijpen" userId="S::g.sleijpen@ipabo.nl::e0e2fc22-92ae-4efb-ba0a-234705a48cac" providerId="AD" clId="Web-{34F3DA52-CBD9-2ADE-01E2-631757AC1378}" dt="2024-09-10T08:54:01.563" v="0" actId="14100"/>
          <ac:spMkLst>
            <pc:docMk/>
            <pc:sldMk cId="663008555" sldId="263"/>
            <ac:spMk id="4" creationId="{329E38D9-C7CD-AFC3-6C43-DF52CDC3A325}"/>
          </ac:spMkLst>
        </pc:spChg>
      </pc:sldChg>
      <pc:sldChg chg="modSp">
        <pc:chgData name="Geraldine Sleijpen" userId="S::g.sleijpen@ipabo.nl::e0e2fc22-92ae-4efb-ba0a-234705a48cac" providerId="AD" clId="Web-{34F3DA52-CBD9-2ADE-01E2-631757AC1378}" dt="2024-09-10T08:54:14.080" v="2" actId="20577"/>
        <pc:sldMkLst>
          <pc:docMk/>
          <pc:sldMk cId="1843655157" sldId="266"/>
        </pc:sldMkLst>
        <pc:spChg chg="mod">
          <ac:chgData name="Geraldine Sleijpen" userId="S::g.sleijpen@ipabo.nl::e0e2fc22-92ae-4efb-ba0a-234705a48cac" providerId="AD" clId="Web-{34F3DA52-CBD9-2ADE-01E2-631757AC1378}" dt="2024-09-10T08:54:14.080" v="2" actId="20577"/>
          <ac:spMkLst>
            <pc:docMk/>
            <pc:sldMk cId="1843655157" sldId="266"/>
            <ac:spMk id="4" creationId="{F3C1C82F-1254-C424-AA73-83ECCE0D105F}"/>
          </ac:spMkLst>
        </pc:spChg>
      </pc:sldChg>
      <pc:sldChg chg="modSp">
        <pc:chgData name="Geraldine Sleijpen" userId="S::g.sleijpen@ipabo.nl::e0e2fc22-92ae-4efb-ba0a-234705a48cac" providerId="AD" clId="Web-{34F3DA52-CBD9-2ADE-01E2-631757AC1378}" dt="2024-09-10T08:54:36.455" v="17" actId="20577"/>
        <pc:sldMkLst>
          <pc:docMk/>
          <pc:sldMk cId="1605514197" sldId="276"/>
        </pc:sldMkLst>
        <pc:spChg chg="mod">
          <ac:chgData name="Geraldine Sleijpen" userId="S::g.sleijpen@ipabo.nl::e0e2fc22-92ae-4efb-ba0a-234705a48cac" providerId="AD" clId="Web-{34F3DA52-CBD9-2ADE-01E2-631757AC1378}" dt="2024-09-10T08:54:36.455" v="17" actId="20577"/>
          <ac:spMkLst>
            <pc:docMk/>
            <pc:sldMk cId="1605514197" sldId="276"/>
            <ac:spMk id="3" creationId="{BA5E91BF-94F0-0038-DE69-237299911025}"/>
          </ac:spMkLst>
        </pc:spChg>
      </pc:sldChg>
    </pc:docChg>
  </pc:docChgLst>
  <pc:docChgLst>
    <pc:chgData name="Wessel Fleminks" userId="S::w.fleminks@ipabo.nl::118ed6e8-5657-4aa1-a66e-f0c6791a7292" providerId="AD" clId="Web-{1DE29CAC-BE4F-06E0-D750-CCE9A01732C7}"/>
    <pc:docChg chg="modSld">
      <pc:chgData name="Wessel Fleminks" userId="S::w.fleminks@ipabo.nl::118ed6e8-5657-4aa1-a66e-f0c6791a7292" providerId="AD" clId="Web-{1DE29CAC-BE4F-06E0-D750-CCE9A01732C7}" dt="2024-10-09T09:41:52.157" v="10" actId="20577"/>
      <pc:docMkLst>
        <pc:docMk/>
      </pc:docMkLst>
      <pc:sldChg chg="modSp">
        <pc:chgData name="Wessel Fleminks" userId="S::w.fleminks@ipabo.nl::118ed6e8-5657-4aa1-a66e-f0c6791a7292" providerId="AD" clId="Web-{1DE29CAC-BE4F-06E0-D750-CCE9A01732C7}" dt="2024-10-09T09:35:55.925" v="6" actId="20577"/>
        <pc:sldMkLst>
          <pc:docMk/>
          <pc:sldMk cId="663008555" sldId="263"/>
        </pc:sldMkLst>
        <pc:spChg chg="mod">
          <ac:chgData name="Wessel Fleminks" userId="S::w.fleminks@ipabo.nl::118ed6e8-5657-4aa1-a66e-f0c6791a7292" providerId="AD" clId="Web-{1DE29CAC-BE4F-06E0-D750-CCE9A01732C7}" dt="2024-10-09T09:35:55.925" v="6" actId="20577"/>
          <ac:spMkLst>
            <pc:docMk/>
            <pc:sldMk cId="663008555" sldId="263"/>
            <ac:spMk id="3" creationId="{AEF42FC1-4FD7-80BB-41D7-D868F07C8E23}"/>
          </ac:spMkLst>
        </pc:spChg>
        <pc:spChg chg="mod">
          <ac:chgData name="Wessel Fleminks" userId="S::w.fleminks@ipabo.nl::118ed6e8-5657-4aa1-a66e-f0c6791a7292" providerId="AD" clId="Web-{1DE29CAC-BE4F-06E0-D750-CCE9A01732C7}" dt="2024-10-09T09:35:51.940" v="5" actId="20577"/>
          <ac:spMkLst>
            <pc:docMk/>
            <pc:sldMk cId="663008555" sldId="263"/>
            <ac:spMk id="4" creationId="{329E38D9-C7CD-AFC3-6C43-DF52CDC3A325}"/>
          </ac:spMkLst>
        </pc:spChg>
      </pc:sldChg>
      <pc:sldChg chg="modSp">
        <pc:chgData name="Wessel Fleminks" userId="S::w.fleminks@ipabo.nl::118ed6e8-5657-4aa1-a66e-f0c6791a7292" providerId="AD" clId="Web-{1DE29CAC-BE4F-06E0-D750-CCE9A01732C7}" dt="2024-10-09T09:41:47.860" v="9" actId="20577"/>
        <pc:sldMkLst>
          <pc:docMk/>
          <pc:sldMk cId="1691918780" sldId="265"/>
        </pc:sldMkLst>
        <pc:spChg chg="mod">
          <ac:chgData name="Wessel Fleminks" userId="S::w.fleminks@ipabo.nl::118ed6e8-5657-4aa1-a66e-f0c6791a7292" providerId="AD" clId="Web-{1DE29CAC-BE4F-06E0-D750-CCE9A01732C7}" dt="2024-10-09T09:41:47.860" v="9" actId="20577"/>
          <ac:spMkLst>
            <pc:docMk/>
            <pc:sldMk cId="1691918780" sldId="265"/>
            <ac:spMk id="4" creationId="{A211AEA4-A26F-DFA2-DC6C-552D6B3157C5}"/>
          </ac:spMkLst>
        </pc:spChg>
      </pc:sldChg>
      <pc:sldChg chg="modSp">
        <pc:chgData name="Wessel Fleminks" userId="S::w.fleminks@ipabo.nl::118ed6e8-5657-4aa1-a66e-f0c6791a7292" providerId="AD" clId="Web-{1DE29CAC-BE4F-06E0-D750-CCE9A01732C7}" dt="2024-10-09T09:41:02.296" v="7" actId="20577"/>
        <pc:sldMkLst>
          <pc:docMk/>
          <pc:sldMk cId="1843655157" sldId="266"/>
        </pc:sldMkLst>
        <pc:spChg chg="mod">
          <ac:chgData name="Wessel Fleminks" userId="S::w.fleminks@ipabo.nl::118ed6e8-5657-4aa1-a66e-f0c6791a7292" providerId="AD" clId="Web-{1DE29CAC-BE4F-06E0-D750-CCE9A01732C7}" dt="2024-10-09T09:41:02.296" v="7" actId="20577"/>
          <ac:spMkLst>
            <pc:docMk/>
            <pc:sldMk cId="1843655157" sldId="266"/>
            <ac:spMk id="4" creationId="{F3C1C82F-1254-C424-AA73-83ECCE0D105F}"/>
          </ac:spMkLst>
        </pc:spChg>
      </pc:sldChg>
      <pc:sldChg chg="modSp">
        <pc:chgData name="Wessel Fleminks" userId="S::w.fleminks@ipabo.nl::118ed6e8-5657-4aa1-a66e-f0c6791a7292" providerId="AD" clId="Web-{1DE29CAC-BE4F-06E0-D750-CCE9A01732C7}" dt="2024-10-09T09:41:52.157" v="10" actId="20577"/>
        <pc:sldMkLst>
          <pc:docMk/>
          <pc:sldMk cId="2054308264" sldId="271"/>
        </pc:sldMkLst>
        <pc:spChg chg="mod">
          <ac:chgData name="Wessel Fleminks" userId="S::w.fleminks@ipabo.nl::118ed6e8-5657-4aa1-a66e-f0c6791a7292" providerId="AD" clId="Web-{1DE29CAC-BE4F-06E0-D750-CCE9A01732C7}" dt="2024-10-09T09:41:52.157" v="10" actId="20577"/>
          <ac:spMkLst>
            <pc:docMk/>
            <pc:sldMk cId="2054308264" sldId="271"/>
            <ac:spMk id="3" creationId="{F56A2F68-0D03-41A0-6676-EED27156C068}"/>
          </ac:spMkLst>
        </pc:spChg>
      </pc:sldChg>
      <pc:sldChg chg="modSp">
        <pc:chgData name="Wessel Fleminks" userId="S::w.fleminks@ipabo.nl::118ed6e8-5657-4aa1-a66e-f0c6791a7292" providerId="AD" clId="Web-{1DE29CAC-BE4F-06E0-D750-CCE9A01732C7}" dt="2024-10-09T09:41:34.703" v="8" actId="20577"/>
        <pc:sldMkLst>
          <pc:docMk/>
          <pc:sldMk cId="1605514197" sldId="276"/>
        </pc:sldMkLst>
        <pc:spChg chg="mod">
          <ac:chgData name="Wessel Fleminks" userId="S::w.fleminks@ipabo.nl::118ed6e8-5657-4aa1-a66e-f0c6791a7292" providerId="AD" clId="Web-{1DE29CAC-BE4F-06E0-D750-CCE9A01732C7}" dt="2024-10-09T09:41:34.703" v="8" actId="20577"/>
          <ac:spMkLst>
            <pc:docMk/>
            <pc:sldMk cId="1605514197" sldId="276"/>
            <ac:spMk id="3" creationId="{BA5E91BF-94F0-0038-DE69-237299911025}"/>
          </ac:spMkLst>
        </pc:spChg>
      </pc:sldChg>
    </pc:docChg>
  </pc:docChgLst>
  <pc:docChgLst>
    <pc:chgData name="Wessel Fleminks" userId="S::w.fleminks@ipabo.nl::118ed6e8-5657-4aa1-a66e-f0c6791a7292" providerId="AD" clId="Web-{FC3FDAC5-C098-7AF1-837F-0A85FF0335A4}"/>
    <pc:docChg chg="modSld">
      <pc:chgData name="Wessel Fleminks" userId="S::w.fleminks@ipabo.nl::118ed6e8-5657-4aa1-a66e-f0c6791a7292" providerId="AD" clId="Web-{FC3FDAC5-C098-7AF1-837F-0A85FF0335A4}" dt="2024-10-02T07:55:38.954" v="1" actId="20577"/>
      <pc:docMkLst>
        <pc:docMk/>
      </pc:docMkLst>
      <pc:sldChg chg="modSp">
        <pc:chgData name="Wessel Fleminks" userId="S::w.fleminks@ipabo.nl::118ed6e8-5657-4aa1-a66e-f0c6791a7292" providerId="AD" clId="Web-{FC3FDAC5-C098-7AF1-837F-0A85FF0335A4}" dt="2024-10-02T07:55:38.954" v="1" actId="20577"/>
        <pc:sldMkLst>
          <pc:docMk/>
          <pc:sldMk cId="1605514197" sldId="276"/>
        </pc:sldMkLst>
        <pc:spChg chg="mod">
          <ac:chgData name="Wessel Fleminks" userId="S::w.fleminks@ipabo.nl::118ed6e8-5657-4aa1-a66e-f0c6791a7292" providerId="AD" clId="Web-{FC3FDAC5-C098-7AF1-837F-0A85FF0335A4}" dt="2024-10-02T07:55:38.954" v="1" actId="20577"/>
          <ac:spMkLst>
            <pc:docMk/>
            <pc:sldMk cId="1605514197" sldId="276"/>
            <ac:spMk id="3" creationId="{BA5E91BF-94F0-0038-DE69-2372999110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5E2B29B-1C57-5448-AD4B-834D80FF9D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7DDE4637-45B1-DA48-A6B4-C61E567F23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B2EDC1-8850-6446-8373-22CDA0535E99}" type="datetimeFigureOut">
              <a:rPr lang="nl-NL" smtClean="0"/>
              <a:t>9-10-2024</a:t>
            </a:fld>
            <a:endParaRPr lang="nl-NL" dirty="0"/>
          </a:p>
        </p:txBody>
      </p:sp>
      <p:sp>
        <p:nvSpPr>
          <p:cNvPr id="4" name="Tijdelijke aanduiding voor voettekst 3">
            <a:extLst>
              <a:ext uri="{FF2B5EF4-FFF2-40B4-BE49-F238E27FC236}">
                <a16:creationId xmlns:a16="http://schemas.microsoft.com/office/drawing/2014/main" id="{052C1D13-A04E-3A49-804F-68E085FAE2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EB1CDEA6-7930-5448-92ED-41995244F1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64C1E5-B7D5-2742-A0AF-86DBBA46D081}" type="slidenum">
              <a:rPr lang="nl-NL" smtClean="0"/>
              <a:t>‹nr.›</a:t>
            </a:fld>
            <a:endParaRPr lang="nl-NL" dirty="0"/>
          </a:p>
        </p:txBody>
      </p:sp>
    </p:spTree>
    <p:extLst>
      <p:ext uri="{BB962C8B-B14F-4D97-AF65-F5344CB8AC3E}">
        <p14:creationId xmlns:p14="http://schemas.microsoft.com/office/powerpoint/2010/main" val="309837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ED477-D018-0342-A4ED-027E9C5BFDDD}" type="datetimeFigureOut">
              <a:rPr lang="nl-NL" smtClean="0"/>
              <a:t>9-10-2024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74F6E-3664-C849-826A-57850AE801A2}" type="slidenum">
              <a:rPr lang="nl-NL" smtClean="0"/>
              <a:t>‹nr.›</a:t>
            </a:fld>
            <a:endParaRPr lang="nl-NL" dirty="0"/>
          </a:p>
        </p:txBody>
      </p:sp>
    </p:spTree>
    <p:extLst>
      <p:ext uri="{BB962C8B-B14F-4D97-AF65-F5344CB8AC3E}">
        <p14:creationId xmlns:p14="http://schemas.microsoft.com/office/powerpoint/2010/main" val="391041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 - Kop 1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137160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3361532"/>
            <a:ext cx="10515600" cy="2519363"/>
          </a:xfrm>
          <a:prstGeom prst="rect">
            <a:avLst/>
          </a:prstGeom>
        </p:spPr>
        <p:txBody>
          <a:bodyPr/>
          <a:lstStyle>
            <a:lvl1pPr>
              <a:defRPr sz="2600"/>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9770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itel + Bijschrift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296149" y="1692000"/>
            <a:ext cx="4052358" cy="1955894"/>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2786" y="16920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296149" y="39048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10334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1692274"/>
            <a:ext cx="4052358" cy="2092326"/>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43232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0226" y="1692274"/>
            <a:ext cx="4052358" cy="2092326"/>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583832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1692274"/>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afbeelding 2">
            <a:extLst>
              <a:ext uri="{FF2B5EF4-FFF2-40B4-BE49-F238E27FC236}">
                <a16:creationId xmlns:a16="http://schemas.microsoft.com/office/drawing/2014/main" id="{7F35044E-2345-E346-9074-88B32E0484F6}"/>
              </a:ext>
            </a:extLst>
          </p:cNvPr>
          <p:cNvSpPr>
            <a:spLocks noGrp="1"/>
          </p:cNvSpPr>
          <p:nvPr>
            <p:ph type="pic" idx="10"/>
          </p:nvPr>
        </p:nvSpPr>
        <p:spPr>
          <a:xfrm>
            <a:off x="6240018" y="1692274"/>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5174181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stippen">
    <p:spTree>
      <p:nvGrpSpPr>
        <p:cNvPr id="1" name=""/>
        <p:cNvGrpSpPr/>
        <p:nvPr/>
      </p:nvGrpSpPr>
      <p:grpSpPr>
        <a:xfrm>
          <a:off x="0" y="0"/>
          <a:ext cx="0" cy="0"/>
          <a:chOff x="0" y="0"/>
          <a:chExt cx="0" cy="0"/>
        </a:xfrm>
      </p:grpSpPr>
      <p:sp>
        <p:nvSpPr>
          <p:cNvPr id="6" name="Ovaal 5">
            <a:extLst>
              <a:ext uri="{FF2B5EF4-FFF2-40B4-BE49-F238E27FC236}">
                <a16:creationId xmlns:a16="http://schemas.microsoft.com/office/drawing/2014/main" id="{79C695D7-6DFA-6F4F-89D6-EF609E7641A2}"/>
              </a:ext>
            </a:extLst>
          </p:cNvPr>
          <p:cNvSpPr/>
          <p:nvPr userDrawn="1"/>
        </p:nvSpPr>
        <p:spPr>
          <a:xfrm>
            <a:off x="983178" y="4930982"/>
            <a:ext cx="903776" cy="8690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9FFB998C-643D-DC40-B8B3-253F7090870A}"/>
              </a:ext>
            </a:extLst>
          </p:cNvPr>
          <p:cNvSpPr/>
          <p:nvPr userDrawn="1"/>
        </p:nvSpPr>
        <p:spPr>
          <a:xfrm>
            <a:off x="11851288" y="1200302"/>
            <a:ext cx="681423" cy="6814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0D6B2CA0-5DBD-9347-A7B5-9C25A7B46555}"/>
              </a:ext>
            </a:extLst>
          </p:cNvPr>
          <p:cNvSpPr/>
          <p:nvPr userDrawn="1"/>
        </p:nvSpPr>
        <p:spPr>
          <a:xfrm>
            <a:off x="9037596" y="983385"/>
            <a:ext cx="489897" cy="471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60545E90-EAB2-6346-9851-B87273193FAD}"/>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BFB7978C-9269-0945-A0F9-B817DD24619A}"/>
              </a:ext>
            </a:extLst>
          </p:cNvPr>
          <p:cNvSpPr/>
          <p:nvPr userDrawn="1"/>
        </p:nvSpPr>
        <p:spPr>
          <a:xfrm>
            <a:off x="4707899" y="5071341"/>
            <a:ext cx="593560" cy="593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A0E1017E-ADC8-B048-9416-1E2AE23F8632}"/>
              </a:ext>
            </a:extLst>
          </p:cNvPr>
          <p:cNvSpPr/>
          <p:nvPr userDrawn="1"/>
        </p:nvSpPr>
        <p:spPr>
          <a:xfrm>
            <a:off x="10886790" y="4313624"/>
            <a:ext cx="428476" cy="411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F02C10F-0861-8D42-8616-0C82C9020ACD}"/>
              </a:ext>
            </a:extLst>
          </p:cNvPr>
          <p:cNvSpPr/>
          <p:nvPr userDrawn="1"/>
        </p:nvSpPr>
        <p:spPr>
          <a:xfrm>
            <a:off x="5476978" y="6560394"/>
            <a:ext cx="619022" cy="595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00A65997-A343-9940-B597-5BDC1DA4F130}"/>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F028CA-05D7-074F-B1AB-BAFB2CAD11DF}"/>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5AF9B197-DB8F-8348-9615-663FA49D819D}"/>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Titel 1">
            <a:extLst>
              <a:ext uri="{FF2B5EF4-FFF2-40B4-BE49-F238E27FC236}">
                <a16:creationId xmlns:a16="http://schemas.microsoft.com/office/drawing/2014/main" id="{CFD503B9-EB0D-224C-BCC0-F7E8D3FC3DA1}"/>
              </a:ext>
            </a:extLst>
          </p:cNvPr>
          <p:cNvSpPr>
            <a:spLocks noGrp="1"/>
          </p:cNvSpPr>
          <p:nvPr>
            <p:ph type="title"/>
          </p:nvPr>
        </p:nvSpPr>
        <p:spPr>
          <a:xfrm>
            <a:off x="762000" y="2342243"/>
            <a:ext cx="10515600" cy="1481667"/>
          </a:xfrm>
          <a:prstGeom prst="rect">
            <a:avLst/>
          </a:prstGeom>
        </p:spPr>
        <p:txBody>
          <a:bodyPr/>
          <a:lstStyle/>
          <a:p>
            <a:r>
              <a:rPr lang="nl-NL"/>
              <a:t>Klik om stijl te bewerken</a:t>
            </a:r>
            <a:endParaRPr lang="nl-NL" dirty="0"/>
          </a:p>
        </p:txBody>
      </p:sp>
    </p:spTree>
    <p:extLst>
      <p:ext uri="{BB962C8B-B14F-4D97-AF65-F5344CB8AC3E}">
        <p14:creationId xmlns:p14="http://schemas.microsoft.com/office/powerpoint/2010/main" val="401562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tekst Kop 1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6"/>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608400"/>
            <a:ext cx="10515600" cy="1481667"/>
          </a:xfrm>
          <a:prstGeom prst="rect">
            <a:avLst/>
          </a:prstGeom>
        </p:spPr>
        <p:txBody>
          <a:bodyPr>
            <a:noAutofit/>
          </a:body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2192400"/>
            <a:ext cx="10515600" cy="2519363"/>
          </a:xfrm>
          <a:prstGeom prst="rect">
            <a:avLst/>
          </a:prstGeom>
        </p:spPr>
        <p:txBody>
          <a:bodyPr>
            <a:noAutofit/>
          </a:bodyPr>
          <a:lstStyle>
            <a:lvl1pPr>
              <a:defRPr sz="26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4578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tekst Kop 2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2192400"/>
            <a:ext cx="10515600" cy="2519363"/>
          </a:xfrm>
          <a:prstGeom prst="rect">
            <a:avLst/>
          </a:prstGeom>
        </p:spPr>
        <p:txBody>
          <a:bodyPr/>
          <a:lstStyle>
            <a:lvl1pPr>
              <a:defRPr sz="26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0887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tekst Kop 1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608400"/>
            <a:ext cx="10515600" cy="1481667"/>
          </a:xfrm>
          <a:prstGeom prst="rect">
            <a:avLst/>
          </a:prstGeom>
        </p:spPr>
        <p:txBody>
          <a:body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2677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tekst Kop 2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80261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tekst Kop 1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608400"/>
            <a:ext cx="10515600" cy="1481667"/>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904332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 Kop 2 Blauw">
    <p:bg>
      <p:bgPr>
        <a:solidFill>
          <a:schemeClr val="bg1">
            <a:alpha val="45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0A515A5-7D11-C748-B863-12FE1D8F4CDC}"/>
              </a:ext>
            </a:extLst>
          </p:cNvPr>
          <p:cNvSpPr/>
          <p:nvPr userDrawn="1"/>
        </p:nvSpPr>
        <p:spPr>
          <a:xfrm>
            <a:off x="0" y="1371600"/>
            <a:ext cx="12192000" cy="5486400"/>
          </a:xfrm>
          <a:prstGeom prst="rect">
            <a:avLst/>
          </a:prstGeom>
          <a:solidFill>
            <a:schemeClr val="accent2">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8" name="Titel 1">
            <a:extLst>
              <a:ext uri="{FF2B5EF4-FFF2-40B4-BE49-F238E27FC236}">
                <a16:creationId xmlns:a16="http://schemas.microsoft.com/office/drawing/2014/main" id="{79140BEA-C628-D64D-A719-898758279C55}"/>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9" name="Tijdelijke aanduiding voor inhoud 2">
            <a:extLst>
              <a:ext uri="{FF2B5EF4-FFF2-40B4-BE49-F238E27FC236}">
                <a16:creationId xmlns:a16="http://schemas.microsoft.com/office/drawing/2014/main" id="{C010978B-24F5-6C40-AE04-FAF929FB1E5B}"/>
              </a:ext>
            </a:extLst>
          </p:cNvPr>
          <p:cNvSpPr>
            <a:spLocks noGrp="1"/>
          </p:cNvSpPr>
          <p:nvPr>
            <p:ph idx="1"/>
          </p:nvPr>
        </p:nvSpPr>
        <p:spPr>
          <a:xfrm>
            <a:off x="838200" y="3361532"/>
            <a:ext cx="10515600" cy="2519363"/>
          </a:xfrm>
          <a:prstGeom prst="rect">
            <a:avLst/>
          </a:prstGeom>
        </p:spPr>
        <p:txBody>
          <a:bodyPr/>
          <a:lstStyle>
            <a:lvl1pPr>
              <a:defRPr sz="2600"/>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3810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tekst Kop 2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2192400"/>
            <a:ext cx="10515600" cy="2519363"/>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9582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2 blokken tekst - Kop 1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608400"/>
            <a:ext cx="10515600" cy="1481667"/>
          </a:xfrm>
          <a:prstGeom prst="rect">
            <a:avLst/>
          </a:prstGeo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2192400"/>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2192400"/>
            <a:ext cx="5181600" cy="274796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971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2 blokken tekst - Kop 2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608400"/>
            <a:ext cx="10515600" cy="1481667"/>
          </a:xfrm>
          <a:prstGeom prst="rect">
            <a:avLst/>
          </a:prstGeom>
        </p:spPr>
        <p:txBody>
          <a:bodyPr>
            <a:normAutofit/>
          </a:bodyPr>
          <a:lstStyle>
            <a:lvl1pPr>
              <a:defRPr sz="3400"/>
            </a:lvl1pPr>
          </a:lstStyle>
          <a:p>
            <a:r>
              <a:rPr lang="nl-NL" dirty="0"/>
              <a:t>Klik om stijl te bewerken</a:t>
            </a:r>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2192400"/>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2192400"/>
            <a:ext cx="5181600" cy="2747964"/>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98574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Titel + Bijschrift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608400"/>
            <a:ext cx="4052358" cy="1955894"/>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19668" y="28212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271951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Titel + Bijschrift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3030" y="608400"/>
            <a:ext cx="4052358" cy="1955894"/>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695400"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303030" y="2821282"/>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69647789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608400"/>
            <a:ext cx="4052358" cy="2092326"/>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2055200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303030" y="608400"/>
            <a:ext cx="4052358" cy="2092326"/>
          </a:xfrm>
          <a:prstGeom prst="rect">
            <a:avLst/>
          </a:prstGeom>
        </p:spPr>
        <p:txBody>
          <a:bodyPr anchor="b"/>
          <a:lstStyle>
            <a:lvl1pPr algn="l">
              <a:defRPr sz="32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715888" y="608400"/>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0370037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4" name="Tijdelijke aanduiding voor afbeelding 2">
            <a:extLst>
              <a:ext uri="{FF2B5EF4-FFF2-40B4-BE49-F238E27FC236}">
                <a16:creationId xmlns:a16="http://schemas.microsoft.com/office/drawing/2014/main" id="{D847A082-0662-3E45-8AAE-227E80E67F97}"/>
              </a:ext>
            </a:extLst>
          </p:cNvPr>
          <p:cNvSpPr>
            <a:spLocks noGrp="1"/>
          </p:cNvSpPr>
          <p:nvPr>
            <p:ph type="pic" idx="1"/>
          </p:nvPr>
        </p:nvSpPr>
        <p:spPr>
          <a:xfrm>
            <a:off x="715888" y="608400"/>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5" name="Tijdelijke aanduiding voor afbeelding 2">
            <a:extLst>
              <a:ext uri="{FF2B5EF4-FFF2-40B4-BE49-F238E27FC236}">
                <a16:creationId xmlns:a16="http://schemas.microsoft.com/office/drawing/2014/main" id="{819FD88C-EF8F-FC43-B77E-C79496E93C37}"/>
              </a:ext>
            </a:extLst>
          </p:cNvPr>
          <p:cNvSpPr>
            <a:spLocks noGrp="1"/>
          </p:cNvSpPr>
          <p:nvPr>
            <p:ph type="pic" idx="10"/>
          </p:nvPr>
        </p:nvSpPr>
        <p:spPr>
          <a:xfrm>
            <a:off x="6238800" y="608400"/>
            <a:ext cx="5112566"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Tree>
    <p:extLst>
      <p:ext uri="{BB962C8B-B14F-4D97-AF65-F5344CB8AC3E}">
        <p14:creationId xmlns:p14="http://schemas.microsoft.com/office/powerpoint/2010/main" val="3553560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 stippen">
    <p:spTree>
      <p:nvGrpSpPr>
        <p:cNvPr id="1" name=""/>
        <p:cNvGrpSpPr/>
        <p:nvPr/>
      </p:nvGrpSpPr>
      <p:grpSpPr>
        <a:xfrm>
          <a:off x="0" y="0"/>
          <a:ext cx="0" cy="0"/>
          <a:chOff x="0" y="0"/>
          <a:chExt cx="0" cy="0"/>
        </a:xfrm>
      </p:grpSpPr>
      <p:sp>
        <p:nvSpPr>
          <p:cNvPr id="6" name="Ovaal 5">
            <a:extLst>
              <a:ext uri="{FF2B5EF4-FFF2-40B4-BE49-F238E27FC236}">
                <a16:creationId xmlns:a16="http://schemas.microsoft.com/office/drawing/2014/main" id="{79C695D7-6DFA-6F4F-89D6-EF609E7641A2}"/>
              </a:ext>
            </a:extLst>
          </p:cNvPr>
          <p:cNvSpPr/>
          <p:nvPr userDrawn="1"/>
        </p:nvSpPr>
        <p:spPr>
          <a:xfrm>
            <a:off x="993338" y="4290902"/>
            <a:ext cx="903776" cy="86901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9FFB998C-643D-DC40-B8B3-253F7090870A}"/>
              </a:ext>
            </a:extLst>
          </p:cNvPr>
          <p:cNvSpPr/>
          <p:nvPr userDrawn="1"/>
        </p:nvSpPr>
        <p:spPr>
          <a:xfrm>
            <a:off x="11851288" y="1200302"/>
            <a:ext cx="681423" cy="681423"/>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0D6B2CA0-5DBD-9347-A7B5-9C25A7B46555}"/>
              </a:ext>
            </a:extLst>
          </p:cNvPr>
          <p:cNvSpPr/>
          <p:nvPr userDrawn="1"/>
        </p:nvSpPr>
        <p:spPr>
          <a:xfrm>
            <a:off x="9037596" y="983385"/>
            <a:ext cx="489897" cy="471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60545E90-EAB2-6346-9851-B87273193FAD}"/>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BFB7978C-9269-0945-A0F9-B817DD24619A}"/>
              </a:ext>
            </a:extLst>
          </p:cNvPr>
          <p:cNvSpPr/>
          <p:nvPr userDrawn="1"/>
        </p:nvSpPr>
        <p:spPr>
          <a:xfrm>
            <a:off x="4707899" y="5071341"/>
            <a:ext cx="593560" cy="593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A0E1017E-ADC8-B048-9416-1E2AE23F8632}"/>
              </a:ext>
            </a:extLst>
          </p:cNvPr>
          <p:cNvSpPr/>
          <p:nvPr userDrawn="1"/>
        </p:nvSpPr>
        <p:spPr>
          <a:xfrm>
            <a:off x="10886790" y="4313624"/>
            <a:ext cx="428476" cy="4119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F02C10F-0861-8D42-8616-0C82C9020ACD}"/>
              </a:ext>
            </a:extLst>
          </p:cNvPr>
          <p:cNvSpPr/>
          <p:nvPr userDrawn="1"/>
        </p:nvSpPr>
        <p:spPr>
          <a:xfrm>
            <a:off x="5476978" y="6560394"/>
            <a:ext cx="619022" cy="595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00A65997-A343-9940-B597-5BDC1DA4F130}"/>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F028CA-05D7-074F-B1AB-BAFB2CAD11DF}"/>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5AF9B197-DB8F-8348-9615-663FA49D819D}"/>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Titel 1">
            <a:extLst>
              <a:ext uri="{FF2B5EF4-FFF2-40B4-BE49-F238E27FC236}">
                <a16:creationId xmlns:a16="http://schemas.microsoft.com/office/drawing/2014/main" id="{CFD503B9-EB0D-224C-BCC0-F7E8D3FC3DA1}"/>
              </a:ext>
            </a:extLst>
          </p:cNvPr>
          <p:cNvSpPr>
            <a:spLocks noGrp="1"/>
          </p:cNvSpPr>
          <p:nvPr>
            <p:ph type="title"/>
          </p:nvPr>
        </p:nvSpPr>
        <p:spPr>
          <a:xfrm>
            <a:off x="762000" y="2342243"/>
            <a:ext cx="10515600" cy="1481667"/>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160838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sheet - Logo wit + infobal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258486-2455-5D44-B4F1-4E96C75EB083}"/>
              </a:ext>
            </a:extLst>
          </p:cNvPr>
          <p:cNvSpPr/>
          <p:nvPr userDrawn="1"/>
        </p:nvSpPr>
        <p:spPr>
          <a:xfrm>
            <a:off x="0" y="5878800"/>
            <a:ext cx="12192000" cy="979200"/>
          </a:xfrm>
          <a:prstGeom prst="rect">
            <a:avLst/>
          </a:prstGeom>
          <a:solidFill>
            <a:srgbClr val="05215B"/>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a:extLst>
              <a:ext uri="{FF2B5EF4-FFF2-40B4-BE49-F238E27FC236}">
                <a16:creationId xmlns:a16="http://schemas.microsoft.com/office/drawing/2014/main" id="{0DA13E1D-4B96-B44B-AD89-41A3DB43B4C3}"/>
              </a:ext>
            </a:extLst>
          </p:cNvPr>
          <p:cNvSpPr txBox="1"/>
          <p:nvPr userDrawn="1"/>
        </p:nvSpPr>
        <p:spPr>
          <a:xfrm>
            <a:off x="0" y="6181409"/>
            <a:ext cx="12192000" cy="323165"/>
          </a:xfrm>
          <a:prstGeom prst="rect">
            <a:avLst/>
          </a:prstGeom>
          <a:noFill/>
        </p:spPr>
        <p:txBody>
          <a:bodyPr wrap="square" rtlCol="0">
            <a:spAutoFit/>
          </a:bodyPr>
          <a:lstStyle/>
          <a:p>
            <a:pPr algn="ctr"/>
            <a:r>
              <a:rPr lang="nl-NL" sz="1500" b="1" i="0" dirty="0">
                <a:solidFill>
                  <a:schemeClr val="tx1"/>
                </a:solidFill>
                <a:latin typeface="Silka Bold" pitchFamily="2" charset="77"/>
              </a:rPr>
              <a:t>Bacheloropleidingen</a:t>
            </a:r>
            <a:r>
              <a:rPr lang="nl-NL" sz="1500" b="1" i="0" dirty="0">
                <a:solidFill>
                  <a:schemeClr val="bg1"/>
                </a:solidFill>
                <a:latin typeface="Silka Bold" pitchFamily="2" charset="77"/>
              </a:rPr>
              <a:t>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Associate degree-opleiding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Masteropleidingen &amp; post-hbo </a:t>
            </a:r>
            <a:r>
              <a:rPr lang="nl-NL" sz="1500" b="1" i="0" dirty="0">
                <a:solidFill>
                  <a:schemeClr val="accent3"/>
                </a:solidFill>
                <a:latin typeface="Silka Bold" pitchFamily="2" charset="77"/>
              </a:rPr>
              <a:t>•</a:t>
            </a:r>
            <a:r>
              <a:rPr lang="nl-NL" sz="1500" b="1" i="0" dirty="0">
                <a:solidFill>
                  <a:schemeClr val="bg1"/>
                </a:solidFill>
                <a:latin typeface="Silka Bold" pitchFamily="2" charset="77"/>
              </a:rPr>
              <a:t> </a:t>
            </a:r>
            <a:r>
              <a:rPr lang="nl-NL" sz="1500" b="1" i="0" dirty="0">
                <a:solidFill>
                  <a:schemeClr val="tx1"/>
                </a:solidFill>
                <a:latin typeface="Silka Bold" pitchFamily="2" charset="77"/>
              </a:rPr>
              <a:t>Onderzoek &amp; kennisdienstverlening</a:t>
            </a:r>
          </a:p>
        </p:txBody>
      </p:sp>
    </p:spTree>
    <p:extLst>
      <p:ext uri="{BB962C8B-B14F-4D97-AF65-F5344CB8AC3E}">
        <p14:creationId xmlns:p14="http://schemas.microsoft.com/office/powerpoint/2010/main" val="59054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 Kop 1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137160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3516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sheet - Logo wit + stippen">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BF02FA89-E969-8D46-B326-B14BB81ABD76}"/>
              </a:ext>
            </a:extLst>
          </p:cNvPr>
          <p:cNvSpPr/>
          <p:nvPr userDrawn="1"/>
        </p:nvSpPr>
        <p:spPr>
          <a:xfrm>
            <a:off x="1024495" y="5590308"/>
            <a:ext cx="903776" cy="8690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876E5A7D-B3DE-AA4B-A278-CF96BD04DD28}"/>
              </a:ext>
            </a:extLst>
          </p:cNvPr>
          <p:cNvSpPr/>
          <p:nvPr userDrawn="1"/>
        </p:nvSpPr>
        <p:spPr>
          <a:xfrm>
            <a:off x="11851288" y="1200302"/>
            <a:ext cx="681423" cy="6814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F01CBF8D-07FA-EA41-99C2-467231D94C85}"/>
              </a:ext>
            </a:extLst>
          </p:cNvPr>
          <p:cNvSpPr/>
          <p:nvPr userDrawn="1"/>
        </p:nvSpPr>
        <p:spPr>
          <a:xfrm>
            <a:off x="9037596" y="983385"/>
            <a:ext cx="489897" cy="471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E21CD9FF-2F48-5641-A818-9B14A42FDF52}"/>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47F0D2CD-CE52-1440-A176-48DC01664B8B}"/>
              </a:ext>
            </a:extLst>
          </p:cNvPr>
          <p:cNvSpPr/>
          <p:nvPr userDrawn="1"/>
        </p:nvSpPr>
        <p:spPr>
          <a:xfrm>
            <a:off x="4707899" y="5071341"/>
            <a:ext cx="593560" cy="5935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89671FAE-FF98-B440-B1E1-DD9CA47A320C}"/>
              </a:ext>
            </a:extLst>
          </p:cNvPr>
          <p:cNvSpPr/>
          <p:nvPr userDrawn="1"/>
        </p:nvSpPr>
        <p:spPr>
          <a:xfrm>
            <a:off x="10886790" y="4313624"/>
            <a:ext cx="428476" cy="4119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066435D9-1C9C-9844-92DA-7D4CE1D7A153}"/>
              </a:ext>
            </a:extLst>
          </p:cNvPr>
          <p:cNvSpPr/>
          <p:nvPr userDrawn="1"/>
        </p:nvSpPr>
        <p:spPr>
          <a:xfrm>
            <a:off x="5476978" y="6560394"/>
            <a:ext cx="619022" cy="5952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F5EE2B73-5E8C-AA44-A49A-2060C2EFA775}"/>
              </a:ext>
            </a:extLst>
          </p:cNvPr>
          <p:cNvSpPr/>
          <p:nvPr userDrawn="1"/>
        </p:nvSpPr>
        <p:spPr>
          <a:xfrm>
            <a:off x="8056040"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78091010-052E-EE4F-A361-CFBD43550C40}"/>
              </a:ext>
            </a:extLst>
          </p:cNvPr>
          <p:cNvSpPr/>
          <p:nvPr userDrawn="1"/>
        </p:nvSpPr>
        <p:spPr>
          <a:xfrm>
            <a:off x="697159" y="1717676"/>
            <a:ext cx="572038" cy="550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13495F2E-EC38-9641-B280-4FEB468662D8}"/>
              </a:ext>
            </a:extLst>
          </p:cNvPr>
          <p:cNvSpPr/>
          <p:nvPr userDrawn="1"/>
        </p:nvSpPr>
        <p:spPr>
          <a:xfrm>
            <a:off x="6396808" y="733150"/>
            <a:ext cx="750142" cy="7212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49874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sheet - Logo zwart + infobalk">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283C2A63-EC33-5A47-9B56-21C1C357E872}"/>
              </a:ext>
            </a:extLst>
          </p:cNvPr>
          <p:cNvSpPr/>
          <p:nvPr userDrawn="1"/>
        </p:nvSpPr>
        <p:spPr>
          <a:xfrm>
            <a:off x="0" y="5878800"/>
            <a:ext cx="12192000" cy="979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DCDE442-7BCF-D54E-842F-419FFFC51075}"/>
              </a:ext>
            </a:extLst>
          </p:cNvPr>
          <p:cNvSpPr txBox="1"/>
          <p:nvPr userDrawn="1"/>
        </p:nvSpPr>
        <p:spPr>
          <a:xfrm>
            <a:off x="0" y="6181409"/>
            <a:ext cx="12192000" cy="323165"/>
          </a:xfrm>
          <a:prstGeom prst="rect">
            <a:avLst/>
          </a:prstGeom>
          <a:noFill/>
        </p:spPr>
        <p:txBody>
          <a:bodyPr wrap="square" rtlCol="0">
            <a:spAutoFit/>
          </a:bodyPr>
          <a:lstStyle/>
          <a:p>
            <a:pPr algn="ctr"/>
            <a:r>
              <a:rPr lang="nl-NL" sz="1500" b="1" i="0" dirty="0">
                <a:solidFill>
                  <a:schemeClr val="bg1"/>
                </a:solidFill>
                <a:latin typeface="Silka Bold" pitchFamily="2" charset="77"/>
              </a:rPr>
              <a:t>Bacheloropleidingen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Associate degree-opleiding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Masteropleidingen &amp; post-hbo </a:t>
            </a:r>
            <a:r>
              <a:rPr lang="nl-NL" sz="1500" b="1" i="0" dirty="0">
                <a:solidFill>
                  <a:schemeClr val="accent5">
                    <a:lumMod val="60000"/>
                    <a:lumOff val="40000"/>
                  </a:schemeClr>
                </a:solidFill>
                <a:latin typeface="Silka Bold" pitchFamily="2" charset="77"/>
              </a:rPr>
              <a:t>•</a:t>
            </a:r>
            <a:r>
              <a:rPr lang="nl-NL" sz="1500" b="1" i="0" dirty="0">
                <a:solidFill>
                  <a:schemeClr val="bg1"/>
                </a:solidFill>
                <a:latin typeface="Silka Bold" pitchFamily="2" charset="77"/>
              </a:rPr>
              <a:t> Onderzoek &amp; kennisdienstverlening</a:t>
            </a:r>
          </a:p>
        </p:txBody>
      </p:sp>
    </p:spTree>
    <p:extLst>
      <p:ext uri="{BB962C8B-B14F-4D97-AF65-F5344CB8AC3E}">
        <p14:creationId xmlns:p14="http://schemas.microsoft.com/office/powerpoint/2010/main" val="4214262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sheet - Logo zwart + stippen">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47628226-A919-044D-A368-1973839182B2}"/>
              </a:ext>
            </a:extLst>
          </p:cNvPr>
          <p:cNvSpPr/>
          <p:nvPr userDrawn="1"/>
        </p:nvSpPr>
        <p:spPr>
          <a:xfrm>
            <a:off x="1128583" y="5590309"/>
            <a:ext cx="799687" cy="7689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697BDE1E-47AD-954A-BCF0-5C4A8E83E2A1}"/>
              </a:ext>
            </a:extLst>
          </p:cNvPr>
          <p:cNvSpPr/>
          <p:nvPr userDrawn="1"/>
        </p:nvSpPr>
        <p:spPr>
          <a:xfrm>
            <a:off x="11947051" y="1391827"/>
            <a:ext cx="489898" cy="48989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5DC76060-EB81-9847-9E54-4601E5B38F01}"/>
              </a:ext>
            </a:extLst>
          </p:cNvPr>
          <p:cNvSpPr/>
          <p:nvPr userDrawn="1"/>
        </p:nvSpPr>
        <p:spPr>
          <a:xfrm>
            <a:off x="9037596" y="983385"/>
            <a:ext cx="489897" cy="4710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57384A79-6B44-7742-A2D1-58DA7A2FD456}"/>
              </a:ext>
            </a:extLst>
          </p:cNvPr>
          <p:cNvSpPr/>
          <p:nvPr userDrawn="1"/>
        </p:nvSpPr>
        <p:spPr>
          <a:xfrm>
            <a:off x="3255818" y="-498764"/>
            <a:ext cx="997527" cy="99752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C74970D0-8058-044D-A40F-9A8495537957}"/>
              </a:ext>
            </a:extLst>
          </p:cNvPr>
          <p:cNvSpPr/>
          <p:nvPr userDrawn="1"/>
        </p:nvSpPr>
        <p:spPr>
          <a:xfrm>
            <a:off x="4253345" y="5071341"/>
            <a:ext cx="401780" cy="401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F74811A6-6A36-9641-B882-0DA4CA2D1FF1}"/>
              </a:ext>
            </a:extLst>
          </p:cNvPr>
          <p:cNvSpPr/>
          <p:nvPr userDrawn="1"/>
        </p:nvSpPr>
        <p:spPr>
          <a:xfrm>
            <a:off x="10894105" y="3795858"/>
            <a:ext cx="489897" cy="471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3CDFCFE7-E5B5-4A45-A4A1-71D9E341572A}"/>
              </a:ext>
            </a:extLst>
          </p:cNvPr>
          <p:cNvSpPr/>
          <p:nvPr userDrawn="1"/>
        </p:nvSpPr>
        <p:spPr>
          <a:xfrm>
            <a:off x="5476978" y="6560394"/>
            <a:ext cx="619022" cy="5952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1851738B-AB3A-9243-BD25-8D31CC12D4A9}"/>
              </a:ext>
            </a:extLst>
          </p:cNvPr>
          <p:cNvSpPr/>
          <p:nvPr userDrawn="1"/>
        </p:nvSpPr>
        <p:spPr>
          <a:xfrm>
            <a:off x="7951951" y="4930982"/>
            <a:ext cx="799687" cy="799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2C80EF27-1594-7E4C-89E6-CB2812E09CD2}"/>
              </a:ext>
            </a:extLst>
          </p:cNvPr>
          <p:cNvSpPr/>
          <p:nvPr userDrawn="1"/>
        </p:nvSpPr>
        <p:spPr>
          <a:xfrm>
            <a:off x="697159" y="1717676"/>
            <a:ext cx="489897" cy="471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AF839E3E-AF9F-744D-8A9D-4645959CE379}"/>
              </a:ext>
            </a:extLst>
          </p:cNvPr>
          <p:cNvSpPr/>
          <p:nvPr userDrawn="1"/>
        </p:nvSpPr>
        <p:spPr>
          <a:xfrm>
            <a:off x="6207111" y="572458"/>
            <a:ext cx="410927" cy="41092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6028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sheet - ta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6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tekst - Kop 2 Roz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F98B12B-7799-DD4C-ADA5-856F851FA888}"/>
              </a:ext>
            </a:extLst>
          </p:cNvPr>
          <p:cNvSpPr/>
          <p:nvPr userDrawn="1"/>
        </p:nvSpPr>
        <p:spPr>
          <a:xfrm>
            <a:off x="0" y="1371600"/>
            <a:ext cx="12192000" cy="5486400"/>
          </a:xfrm>
          <a:prstGeom prst="rect">
            <a:avLst/>
          </a:prstGeom>
          <a:solidFill>
            <a:schemeClr val="accent4">
              <a:lumMod val="20000"/>
              <a:lumOff val="80000"/>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7" name="Titel 1">
            <a:extLst>
              <a:ext uri="{FF2B5EF4-FFF2-40B4-BE49-F238E27FC236}">
                <a16:creationId xmlns:a16="http://schemas.microsoft.com/office/drawing/2014/main" id="{21C0E6B0-2820-9A4D-9BB8-31CC680BE7D0}"/>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8" name="Tijdelijke aanduiding voor inhoud 2">
            <a:extLst>
              <a:ext uri="{FF2B5EF4-FFF2-40B4-BE49-F238E27FC236}">
                <a16:creationId xmlns:a16="http://schemas.microsoft.com/office/drawing/2014/main" id="{EF5141CB-FFA9-F649-8EC0-198E51746F4C}"/>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52675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tekst - Kop 1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137160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1778266"/>
            <a:ext cx="10515600" cy="1481667"/>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878524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tekst - Kop 2 Geel">
    <p:bg>
      <p:bgPr>
        <a:solidFill>
          <a:schemeClr val="bg1">
            <a:alpha val="56000"/>
          </a:schemeClr>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2F1E05D-DAF4-3541-8D53-B11BA677FD1F}"/>
              </a:ext>
            </a:extLst>
          </p:cNvPr>
          <p:cNvSpPr/>
          <p:nvPr userDrawn="1"/>
        </p:nvSpPr>
        <p:spPr>
          <a:xfrm>
            <a:off x="0" y="1371600"/>
            <a:ext cx="12192000" cy="5486400"/>
          </a:xfrm>
          <a:prstGeom prst="rect">
            <a:avLst/>
          </a:prstGeom>
          <a:solidFill>
            <a:schemeClr val="accent6">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E0C6C83A-5AB2-1B41-9BC3-B123BCA32425}"/>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p>
        </p:txBody>
      </p:sp>
      <p:sp>
        <p:nvSpPr>
          <p:cNvPr id="3" name="Tijdelijke aanduiding voor inhoud 2">
            <a:extLst>
              <a:ext uri="{FF2B5EF4-FFF2-40B4-BE49-F238E27FC236}">
                <a16:creationId xmlns:a16="http://schemas.microsoft.com/office/drawing/2014/main" id="{8FC715E8-B480-5E41-AECC-C31C1C19F077}"/>
              </a:ext>
            </a:extLst>
          </p:cNvPr>
          <p:cNvSpPr>
            <a:spLocks noGrp="1"/>
          </p:cNvSpPr>
          <p:nvPr>
            <p:ph idx="1"/>
          </p:nvPr>
        </p:nvSpPr>
        <p:spPr>
          <a:xfrm>
            <a:off x="838200" y="3361532"/>
            <a:ext cx="10515600" cy="251936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4715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en 2 blokken tekst - Kop 1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137160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1778266"/>
            <a:ext cx="10515600" cy="1481667"/>
          </a:xfrm>
          <a:prstGeom prst="rect">
            <a:avLst/>
          </a:prstGeo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3428999"/>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3428999"/>
            <a:ext cx="5181600" cy="274796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93045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2 blokken tekst - Kop 2 Stipp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E26D91CC-9FE4-0D4F-BCF3-DF8C9F40653A}"/>
              </a:ext>
            </a:extLst>
          </p:cNvPr>
          <p:cNvSpPr/>
          <p:nvPr userDrawn="1"/>
        </p:nvSpPr>
        <p:spPr>
          <a:xfrm>
            <a:off x="0" y="1371600"/>
            <a:ext cx="12192000" cy="5486400"/>
          </a:xfrm>
          <a:prstGeom prst="rect">
            <a:avLst/>
          </a:prstGeom>
          <a:pattFill prst="pct5">
            <a:fgClr>
              <a:schemeClr val="tx2"/>
            </a:fgClr>
            <a:bgClr>
              <a:schemeClr val="bg1"/>
            </a:bgClr>
          </a:patt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dirty="0">
              <a:ln>
                <a:noFill/>
              </a:ln>
            </a:endParaRPr>
          </a:p>
        </p:txBody>
      </p:sp>
      <p:sp>
        <p:nvSpPr>
          <p:cNvPr id="2" name="Titel 1">
            <a:extLst>
              <a:ext uri="{FF2B5EF4-FFF2-40B4-BE49-F238E27FC236}">
                <a16:creationId xmlns:a16="http://schemas.microsoft.com/office/drawing/2014/main" id="{F82884B7-9EFE-5543-A00D-57006D00EE58}"/>
              </a:ext>
            </a:extLst>
          </p:cNvPr>
          <p:cNvSpPr>
            <a:spLocks noGrp="1"/>
          </p:cNvSpPr>
          <p:nvPr>
            <p:ph type="title"/>
          </p:nvPr>
        </p:nvSpPr>
        <p:spPr>
          <a:xfrm>
            <a:off x="838200" y="1778266"/>
            <a:ext cx="10515600" cy="1481667"/>
          </a:xfrm>
          <a:prstGeom prst="rect">
            <a:avLst/>
          </a:prstGeom>
        </p:spPr>
        <p:txBody>
          <a:bodyPr>
            <a:normAutofit/>
          </a:bodyPr>
          <a:lstStyle>
            <a:lvl1pPr>
              <a:defRPr sz="34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3E83E25D-226C-FB40-883C-CA7C18AB06B5}"/>
              </a:ext>
            </a:extLst>
          </p:cNvPr>
          <p:cNvSpPr>
            <a:spLocks noGrp="1"/>
          </p:cNvSpPr>
          <p:nvPr>
            <p:ph sz="half" idx="1" hasCustomPrompt="1"/>
          </p:nvPr>
        </p:nvSpPr>
        <p:spPr>
          <a:xfrm>
            <a:off x="838200" y="3428999"/>
            <a:ext cx="5181600" cy="2747963"/>
          </a:xfrm>
          <a:prstGeom prst="rect">
            <a:avLst/>
          </a:prstGeom>
        </p:spPr>
        <p:txBody>
          <a:bodyPr/>
          <a:lstStyle/>
          <a:p>
            <a:pPr lvl="0"/>
            <a:r>
              <a:rPr lang="nl-NL" dirty="0"/>
              <a:t>Klikken om de tekststijl van het model </a:t>
            </a:r>
            <a:r>
              <a:rPr lang="nl-NL" dirty="0" err="1"/>
              <a:t>teewerken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E7F6C1C-35EE-7144-9B4B-FE23B4783CE9}"/>
              </a:ext>
            </a:extLst>
          </p:cNvPr>
          <p:cNvSpPr>
            <a:spLocks noGrp="1"/>
          </p:cNvSpPr>
          <p:nvPr>
            <p:ph sz="half" idx="2"/>
          </p:nvPr>
        </p:nvSpPr>
        <p:spPr>
          <a:xfrm>
            <a:off x="6172200" y="3428999"/>
            <a:ext cx="5181600" cy="274796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02473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itel + Bijschrift +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F053F-7A49-2A41-B260-BF7F5195DA90}"/>
              </a:ext>
            </a:extLst>
          </p:cNvPr>
          <p:cNvSpPr>
            <a:spLocks noGrp="1"/>
          </p:cNvSpPr>
          <p:nvPr>
            <p:ph type="title"/>
          </p:nvPr>
        </p:nvSpPr>
        <p:spPr>
          <a:xfrm>
            <a:off x="719668" y="1692274"/>
            <a:ext cx="4052358" cy="1955894"/>
          </a:xfrm>
          <a:prstGeom prst="rect">
            <a:avLst/>
          </a:prstGeom>
        </p:spPr>
        <p:txBody>
          <a:bodyPr anchor="b"/>
          <a:lstStyle>
            <a:lvl1pPr algn="l">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DA1D56FA-3BB6-D643-9DE6-6D2251185D57}"/>
              </a:ext>
            </a:extLst>
          </p:cNvPr>
          <p:cNvSpPr>
            <a:spLocks noGrp="1"/>
          </p:cNvSpPr>
          <p:nvPr>
            <p:ph type="pic" idx="1"/>
          </p:nvPr>
        </p:nvSpPr>
        <p:spPr>
          <a:xfrm>
            <a:off x="5183188" y="1692274"/>
            <a:ext cx="6172200" cy="41687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a:extLst>
              <a:ext uri="{FF2B5EF4-FFF2-40B4-BE49-F238E27FC236}">
                <a16:creationId xmlns:a16="http://schemas.microsoft.com/office/drawing/2014/main" id="{2C99DCF0-FDD6-3141-AB12-19994FE4EF34}"/>
              </a:ext>
            </a:extLst>
          </p:cNvPr>
          <p:cNvSpPr>
            <a:spLocks noGrp="1"/>
          </p:cNvSpPr>
          <p:nvPr>
            <p:ph type="body" sz="half" idx="2"/>
          </p:nvPr>
        </p:nvSpPr>
        <p:spPr>
          <a:xfrm>
            <a:off x="719667" y="3913094"/>
            <a:ext cx="4052358" cy="1955894"/>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854980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386A4F1-A4C0-CA44-B488-57CF6DA5FF3B}"/>
              </a:ext>
            </a:extLst>
          </p:cNvPr>
          <p:cNvSpPr>
            <a:spLocks noGrp="1"/>
          </p:cNvSpPr>
          <p:nvPr>
            <p:ph type="title"/>
          </p:nvPr>
        </p:nvSpPr>
        <p:spPr>
          <a:xfrm>
            <a:off x="838200" y="1778266"/>
            <a:ext cx="10515600" cy="1481667"/>
          </a:xfrm>
          <a:prstGeom prst="rect">
            <a:avLst/>
          </a:prstGeom>
        </p:spPr>
        <p:txBody>
          <a:bodyPr vert="horz" lIns="91440" tIns="45720" rIns="91440" bIns="4572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74F9F4-539F-7240-A6A0-0E384CA9AA9E}"/>
              </a:ext>
            </a:extLst>
          </p:cNvPr>
          <p:cNvSpPr>
            <a:spLocks noGrp="1"/>
          </p:cNvSpPr>
          <p:nvPr>
            <p:ph type="body" idx="1"/>
          </p:nvPr>
        </p:nvSpPr>
        <p:spPr>
          <a:xfrm>
            <a:off x="838200" y="3361532"/>
            <a:ext cx="10515600" cy="251936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a:extLst>
              <a:ext uri="{FF2B5EF4-FFF2-40B4-BE49-F238E27FC236}">
                <a16:creationId xmlns:a16="http://schemas.microsoft.com/office/drawing/2014/main" id="{E7AD9811-B53D-204D-9A4B-0C3A18BB142B}"/>
              </a:ext>
            </a:extLst>
          </p:cNvPr>
          <p:cNvPicPr>
            <a:picLocks noChangeAspect="1"/>
          </p:cNvPicPr>
          <p:nvPr userDrawn="1"/>
        </p:nvPicPr>
        <p:blipFill>
          <a:blip r:embed="rId16"/>
          <a:stretch>
            <a:fillRect/>
          </a:stretch>
        </p:blipFill>
        <p:spPr>
          <a:xfrm>
            <a:off x="838200" y="413811"/>
            <a:ext cx="1875183" cy="700691"/>
          </a:xfrm>
          <a:prstGeom prst="rect">
            <a:avLst/>
          </a:prstGeom>
        </p:spPr>
      </p:pic>
    </p:spTree>
    <p:extLst>
      <p:ext uri="{BB962C8B-B14F-4D97-AF65-F5344CB8AC3E}">
        <p14:creationId xmlns:p14="http://schemas.microsoft.com/office/powerpoint/2010/main" val="2588324134"/>
      </p:ext>
    </p:extLst>
  </p:cSld>
  <p:clrMap bg1="lt1" tx1="dk1" bg2="lt2" tx2="dk2" accent1="accent1" accent2="accent2" accent3="accent3" accent4="accent4" accent5="accent5" accent6="accent6" hlink="hlink" folHlink="folHlink"/>
  <p:sldLayoutIdLst>
    <p:sldLayoutId id="2147483649" r:id="rId1"/>
    <p:sldLayoutId id="2147483690" r:id="rId2"/>
    <p:sldLayoutId id="2147483651" r:id="rId3"/>
    <p:sldLayoutId id="2147483691" r:id="rId4"/>
    <p:sldLayoutId id="2147483650" r:id="rId5"/>
    <p:sldLayoutId id="2147483692" r:id="rId6"/>
    <p:sldLayoutId id="2147483652" r:id="rId7"/>
    <p:sldLayoutId id="2147483693" r:id="rId8"/>
    <p:sldLayoutId id="2147483657" r:id="rId9"/>
    <p:sldLayoutId id="2147483694" r:id="rId10"/>
    <p:sldLayoutId id="2147483670" r:id="rId11"/>
    <p:sldLayoutId id="2147483695" r:id="rId12"/>
    <p:sldLayoutId id="2147483696" r:id="rId13"/>
    <p:sldLayoutId id="2147483671" r:id="rId14"/>
  </p:sldLayoutIdLst>
  <p:txStyles>
    <p:title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Silka" pitchFamily="2" charset="77"/>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ilka Bold" pitchFamily="2" charset="77"/>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ilka"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Silka Bold"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ilk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386A4F1-A4C0-CA44-B488-57CF6DA5FF3B}"/>
              </a:ext>
            </a:extLst>
          </p:cNvPr>
          <p:cNvSpPr>
            <a:spLocks noGrp="1"/>
          </p:cNvSpPr>
          <p:nvPr>
            <p:ph type="title"/>
          </p:nvPr>
        </p:nvSpPr>
        <p:spPr>
          <a:xfrm>
            <a:off x="838200" y="608400"/>
            <a:ext cx="10515600" cy="1481667"/>
          </a:xfrm>
          <a:prstGeom prst="rect">
            <a:avLst/>
          </a:prstGeom>
        </p:spPr>
        <p:txBody>
          <a:bodyPr vert="horz" lIns="91440" tIns="45720" rIns="91440" bIns="45720" rtlCol="0" anchor="ctr">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E74F9F4-539F-7240-A6A0-0E384CA9AA9E}"/>
              </a:ext>
            </a:extLst>
          </p:cNvPr>
          <p:cNvSpPr>
            <a:spLocks noGrp="1"/>
          </p:cNvSpPr>
          <p:nvPr>
            <p:ph type="body" idx="1"/>
          </p:nvPr>
        </p:nvSpPr>
        <p:spPr>
          <a:xfrm>
            <a:off x="838200" y="2191643"/>
            <a:ext cx="10515600" cy="2958581"/>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a:extLst>
              <a:ext uri="{FF2B5EF4-FFF2-40B4-BE49-F238E27FC236}">
                <a16:creationId xmlns:a16="http://schemas.microsoft.com/office/drawing/2014/main" id="{E7AD9811-B53D-204D-9A4B-0C3A18BB142B}"/>
              </a:ext>
            </a:extLst>
          </p:cNvPr>
          <p:cNvPicPr>
            <a:picLocks noChangeAspect="1"/>
          </p:cNvPicPr>
          <p:nvPr userDrawn="1"/>
        </p:nvPicPr>
        <p:blipFill>
          <a:blip r:embed="rId16"/>
          <a:stretch>
            <a:fillRect/>
          </a:stretch>
        </p:blipFill>
        <p:spPr>
          <a:xfrm>
            <a:off x="838200" y="5819536"/>
            <a:ext cx="1875183" cy="700691"/>
          </a:xfrm>
          <a:prstGeom prst="rect">
            <a:avLst/>
          </a:prstGeom>
        </p:spPr>
      </p:pic>
    </p:spTree>
    <p:extLst>
      <p:ext uri="{BB962C8B-B14F-4D97-AF65-F5344CB8AC3E}">
        <p14:creationId xmlns:p14="http://schemas.microsoft.com/office/powerpoint/2010/main" val="19942350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9" r:id="rId10"/>
    <p:sldLayoutId id="2147483716" r:id="rId11"/>
    <p:sldLayoutId id="2147483720" r:id="rId12"/>
    <p:sldLayoutId id="2147483721" r:id="rId13"/>
    <p:sldLayoutId id="2147483717" r:id="rId14"/>
  </p:sldLayoutIdLst>
  <p:txStyles>
    <p:title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Silka" pitchFamily="2" charset="77"/>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ilka Bold" pitchFamily="2" charset="77"/>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ilka"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Silka Bold"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ilka"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C120BC-C7FE-7F48-A9EC-D89B829EDAC5}"/>
              </a:ext>
            </a:extLst>
          </p:cNvPr>
          <p:cNvPicPr>
            <a:picLocks noChangeAspect="1"/>
          </p:cNvPicPr>
          <p:nvPr userDrawn="1"/>
        </p:nvPicPr>
        <p:blipFill>
          <a:blip r:embed="rId3"/>
          <a:srcRect/>
          <a:stretch/>
        </p:blipFill>
        <p:spPr>
          <a:xfrm>
            <a:off x="1772138" y="1786659"/>
            <a:ext cx="8647724" cy="3284681"/>
          </a:xfrm>
          <a:prstGeom prst="rect">
            <a:avLst/>
          </a:prstGeom>
        </p:spPr>
      </p:pic>
    </p:spTree>
    <p:extLst>
      <p:ext uri="{BB962C8B-B14F-4D97-AF65-F5344CB8AC3E}">
        <p14:creationId xmlns:p14="http://schemas.microsoft.com/office/powerpoint/2010/main" val="2491591689"/>
      </p:ext>
    </p:extLst>
  </p:cSld>
  <p:clrMap bg1="dk1" tx1="lt1" bg2="dk2" tx2="lt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EB74E13-A38F-DE48-A947-D130D5DE6DAE}"/>
              </a:ext>
            </a:extLst>
          </p:cNvPr>
          <p:cNvSpPr/>
          <p:nvPr userDrawn="1"/>
        </p:nvSpPr>
        <p:spPr>
          <a:xfrm>
            <a:off x="0" y="0"/>
            <a:ext cx="12192000" cy="6858000"/>
          </a:xfrm>
          <a:prstGeom prst="rect">
            <a:avLst/>
          </a:prstGeom>
          <a:solidFill>
            <a:srgbClr val="1D1A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2C38338A-0E16-A542-9053-03EC6A4F6055}"/>
              </a:ext>
            </a:extLst>
          </p:cNvPr>
          <p:cNvPicPr>
            <a:picLocks noChangeAspect="1"/>
          </p:cNvPicPr>
          <p:nvPr userDrawn="1"/>
        </p:nvPicPr>
        <p:blipFill>
          <a:blip r:embed="rId3"/>
          <a:srcRect/>
          <a:stretch/>
        </p:blipFill>
        <p:spPr>
          <a:xfrm>
            <a:off x="1782777" y="1790700"/>
            <a:ext cx="8626446" cy="3276599"/>
          </a:xfrm>
          <a:prstGeom prst="rect">
            <a:avLst/>
          </a:prstGeom>
        </p:spPr>
      </p:pic>
    </p:spTree>
    <p:extLst>
      <p:ext uri="{BB962C8B-B14F-4D97-AF65-F5344CB8AC3E}">
        <p14:creationId xmlns:p14="http://schemas.microsoft.com/office/powerpoint/2010/main" val="231351363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38B799C-E6D6-B84F-8D6F-AD44E35B1C7B}"/>
              </a:ext>
            </a:extLst>
          </p:cNvPr>
          <p:cNvPicPr>
            <a:picLocks noChangeAspect="1"/>
          </p:cNvPicPr>
          <p:nvPr userDrawn="1"/>
        </p:nvPicPr>
        <p:blipFill>
          <a:blip r:embed="rId4"/>
          <a:srcRect/>
          <a:stretch/>
        </p:blipFill>
        <p:spPr>
          <a:xfrm>
            <a:off x="1784975" y="1813322"/>
            <a:ext cx="8622051" cy="3231355"/>
          </a:xfrm>
          <a:prstGeom prst="rect">
            <a:avLst/>
          </a:prstGeom>
        </p:spPr>
      </p:pic>
    </p:spTree>
    <p:extLst>
      <p:ext uri="{BB962C8B-B14F-4D97-AF65-F5344CB8AC3E}">
        <p14:creationId xmlns:p14="http://schemas.microsoft.com/office/powerpoint/2010/main" val="335839320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85139D0-2F63-0F47-BD74-0CC2280D152E}"/>
              </a:ext>
            </a:extLst>
          </p:cNvPr>
          <p:cNvPicPr>
            <a:picLocks noChangeAspect="1"/>
          </p:cNvPicPr>
          <p:nvPr userDrawn="1"/>
        </p:nvPicPr>
        <p:blipFill>
          <a:blip r:embed="rId3"/>
          <a:stretch>
            <a:fillRect/>
          </a:stretch>
        </p:blipFill>
        <p:spPr>
          <a:xfrm>
            <a:off x="3293796" y="626796"/>
            <a:ext cx="5604408" cy="5604408"/>
          </a:xfrm>
          <a:prstGeom prst="rect">
            <a:avLst/>
          </a:prstGeom>
        </p:spPr>
      </p:pic>
    </p:spTree>
    <p:extLst>
      <p:ext uri="{BB962C8B-B14F-4D97-AF65-F5344CB8AC3E}">
        <p14:creationId xmlns:p14="http://schemas.microsoft.com/office/powerpoint/2010/main" val="2113398852"/>
      </p:ext>
    </p:extLst>
  </p:cSld>
  <p:clrMap bg1="dk1" tx1="lt1" bg2="dk2" tx2="lt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agebureau@ipabo.nl" TargetMode="External"/><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onstage4business.xebic.com/"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6975FB-AD92-6B79-4FA2-9E7E16033C9B}"/>
              </a:ext>
            </a:extLst>
          </p:cNvPr>
          <p:cNvPicPr>
            <a:picLocks noChangeAspect="1"/>
          </p:cNvPicPr>
          <p:nvPr/>
        </p:nvPicPr>
        <p:blipFill>
          <a:blip r:embed="rId2"/>
          <a:stretch>
            <a:fillRect/>
          </a:stretch>
        </p:blipFill>
        <p:spPr>
          <a:xfrm>
            <a:off x="8616280" y="715993"/>
            <a:ext cx="1504950" cy="1352550"/>
          </a:xfrm>
          <a:prstGeom prst="rect">
            <a:avLst/>
          </a:prstGeom>
        </p:spPr>
      </p:pic>
      <p:pic>
        <p:nvPicPr>
          <p:cNvPr id="5" name="Afbeelding 4">
            <a:extLst>
              <a:ext uri="{FF2B5EF4-FFF2-40B4-BE49-F238E27FC236}">
                <a16:creationId xmlns:a16="http://schemas.microsoft.com/office/drawing/2014/main" id="{C24F8BF7-8CE7-0D09-7C76-8252A4628C3B}"/>
              </a:ext>
            </a:extLst>
          </p:cNvPr>
          <p:cNvPicPr>
            <a:picLocks noChangeAspect="1"/>
          </p:cNvPicPr>
          <p:nvPr/>
        </p:nvPicPr>
        <p:blipFill>
          <a:blip r:embed="rId2"/>
          <a:stretch>
            <a:fillRect/>
          </a:stretch>
        </p:blipFill>
        <p:spPr>
          <a:xfrm>
            <a:off x="6135149" y="188640"/>
            <a:ext cx="1504950" cy="1352550"/>
          </a:xfrm>
          <a:prstGeom prst="rect">
            <a:avLst/>
          </a:prstGeom>
        </p:spPr>
      </p:pic>
      <p:sp>
        <p:nvSpPr>
          <p:cNvPr id="2" name="Titel 1">
            <a:extLst>
              <a:ext uri="{FF2B5EF4-FFF2-40B4-BE49-F238E27FC236}">
                <a16:creationId xmlns:a16="http://schemas.microsoft.com/office/drawing/2014/main" id="{20014231-0FED-FAB8-1896-1273A82E5F70}"/>
              </a:ext>
            </a:extLst>
          </p:cNvPr>
          <p:cNvSpPr>
            <a:spLocks noGrp="1"/>
          </p:cNvSpPr>
          <p:nvPr>
            <p:ph type="title"/>
          </p:nvPr>
        </p:nvSpPr>
        <p:spPr>
          <a:xfrm>
            <a:off x="838200" y="1117674"/>
            <a:ext cx="10515600" cy="1481667"/>
          </a:xfrm>
        </p:spPr>
        <p:txBody>
          <a:bodyPr/>
          <a:lstStyle/>
          <a:p>
            <a:r>
              <a:rPr lang="nl-NL" sz="6000">
                <a:latin typeface="Silka Bold"/>
              </a:rPr>
              <a:t>Handleiding OnStage</a:t>
            </a:r>
            <a:r>
              <a:rPr lang="nl-NL" dirty="0">
                <a:latin typeface="Silka Bold"/>
              </a:rPr>
              <a:t> schoolopleider/assessor</a:t>
            </a:r>
            <a:endParaRPr lang="nl-NL" dirty="0"/>
          </a:p>
        </p:txBody>
      </p:sp>
      <p:sp>
        <p:nvSpPr>
          <p:cNvPr id="3" name="Titel 1">
            <a:extLst>
              <a:ext uri="{FF2B5EF4-FFF2-40B4-BE49-F238E27FC236}">
                <a16:creationId xmlns:a16="http://schemas.microsoft.com/office/drawing/2014/main" id="{85E2AF4C-AB3E-346F-1A63-80570DC9FEAA}"/>
              </a:ext>
            </a:extLst>
          </p:cNvPr>
          <p:cNvSpPr txBox="1">
            <a:spLocks/>
          </p:cNvSpPr>
          <p:nvPr/>
        </p:nvSpPr>
        <p:spPr>
          <a:xfrm>
            <a:off x="818686" y="2584383"/>
            <a:ext cx="10515600" cy="148166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Silka Bold" pitchFamily="2" charset="77"/>
                <a:ea typeface="+mj-ea"/>
                <a:cs typeface="+mj-cs"/>
              </a:defRPr>
            </a:lvl1pPr>
          </a:lstStyle>
          <a:p>
            <a:endParaRPr lang="nl-NL" sz="2000" i="1" dirty="0">
              <a:latin typeface="Silka Bold"/>
            </a:endParaRPr>
          </a:p>
          <a:p>
            <a:r>
              <a:rPr lang="nl-NL" sz="2000" i="1" dirty="0">
                <a:latin typeface="Silka Bold"/>
              </a:rPr>
              <a:t>Deze handleiding geldt voor het studiejaar 2024-2025</a:t>
            </a:r>
            <a:endParaRPr lang="nl-NL" dirty="0">
              <a:latin typeface="Silka Bold"/>
            </a:endParaRPr>
          </a:p>
          <a:p>
            <a:endParaRPr lang="nl-NL" sz="2000" i="1" dirty="0"/>
          </a:p>
          <a:p>
            <a:r>
              <a:rPr lang="nl-NL" sz="2000" b="0" i="1" dirty="0">
                <a:latin typeface="Silka Bold"/>
              </a:rPr>
              <a:t>Contact: </a:t>
            </a:r>
            <a:r>
              <a:rPr lang="nl-NL" sz="2000" b="0" i="1" dirty="0">
                <a:latin typeface="Silka Bold"/>
                <a:hlinkClick r:id="rId3"/>
              </a:rPr>
              <a:t>stagebureau@ipabo.nl</a:t>
            </a:r>
            <a:r>
              <a:rPr lang="nl-NL" sz="2000" b="0" i="1" dirty="0">
                <a:latin typeface="Silka Bold"/>
              </a:rPr>
              <a:t>, 088-9987747</a:t>
            </a:r>
          </a:p>
        </p:txBody>
      </p:sp>
      <p:pic>
        <p:nvPicPr>
          <p:cNvPr id="1026" name="Picture 2" descr="Xebic Onderwijs B.V.">
            <a:extLst>
              <a:ext uri="{FF2B5EF4-FFF2-40B4-BE49-F238E27FC236}">
                <a16:creationId xmlns:a16="http://schemas.microsoft.com/office/drawing/2014/main" id="{A3E0BA11-B727-06EE-16CF-01B7EEEE5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8" y="4306308"/>
            <a:ext cx="5163129" cy="130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67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716F8-EE8B-6BB9-37BB-3FB4ACCE832C}"/>
              </a:ext>
            </a:extLst>
          </p:cNvPr>
          <p:cNvSpPr>
            <a:spLocks noGrp="1"/>
          </p:cNvSpPr>
          <p:nvPr>
            <p:ph type="title"/>
          </p:nvPr>
        </p:nvSpPr>
        <p:spPr>
          <a:xfrm>
            <a:off x="2063552" y="116632"/>
            <a:ext cx="10515600" cy="1481667"/>
          </a:xfrm>
        </p:spPr>
        <p:txBody>
          <a:bodyPr/>
          <a:lstStyle/>
          <a:p>
            <a:r>
              <a:rPr lang="nl-NL" sz="3600" dirty="0"/>
              <a:t>Stap 6: Het dossier afronden - 4-ogen principe</a:t>
            </a:r>
          </a:p>
        </p:txBody>
      </p:sp>
      <p:sp>
        <p:nvSpPr>
          <p:cNvPr id="4" name="Tijdelijke aanduiding voor inhoud 3">
            <a:extLst>
              <a:ext uri="{FF2B5EF4-FFF2-40B4-BE49-F238E27FC236}">
                <a16:creationId xmlns:a16="http://schemas.microsoft.com/office/drawing/2014/main" id="{B221146A-0C6D-FA17-EBA4-5C6A4271D6CF}"/>
              </a:ext>
            </a:extLst>
          </p:cNvPr>
          <p:cNvSpPr>
            <a:spLocks noGrp="1"/>
          </p:cNvSpPr>
          <p:nvPr>
            <p:ph sz="half" idx="2"/>
          </p:nvPr>
        </p:nvSpPr>
        <p:spPr>
          <a:xfrm>
            <a:off x="6172200" y="1598299"/>
            <a:ext cx="5181600" cy="4476154"/>
          </a:xfrm>
        </p:spPr>
        <p:txBody>
          <a:bodyPr/>
          <a:lstStyle/>
          <a:p>
            <a:pPr marL="0" indent="0">
              <a:buNone/>
            </a:pPr>
            <a:r>
              <a:rPr lang="nl-NL" sz="2000" b="1" i="1" u="sng" dirty="0"/>
              <a:t>Stappenplan</a:t>
            </a:r>
          </a:p>
          <a:p>
            <a:pPr marL="0" indent="0">
              <a:buNone/>
            </a:pPr>
            <a:r>
              <a:rPr lang="nl-NL" sz="2000" i="1" dirty="0"/>
              <a:t>Dit stappenplan is uitvoerbaar voor de type WPA`s: BT2 en Minor 4.</a:t>
            </a:r>
          </a:p>
          <a:p>
            <a:pPr marL="0" indent="0">
              <a:buNone/>
            </a:pPr>
            <a:endParaRPr lang="nl-NL" sz="2000" dirty="0"/>
          </a:p>
          <a:p>
            <a:pPr marL="0" indent="0">
              <a:buNone/>
            </a:pPr>
            <a:r>
              <a:rPr lang="nl-NL" sz="2000" dirty="0"/>
              <a:t>Het stagebureau rondt de dossiers van het type WPA: BT2 en Minor 4 af.</a:t>
            </a:r>
          </a:p>
          <a:p>
            <a:pPr marL="0" indent="0">
              <a:buNone/>
            </a:pPr>
            <a:r>
              <a:rPr lang="nl-NL" sz="2000" dirty="0"/>
              <a:t>De schoolopleider / assessor hoeft deze dossiers dus niet meer af te ronden. </a:t>
            </a:r>
          </a:p>
        </p:txBody>
      </p:sp>
      <p:pic>
        <p:nvPicPr>
          <p:cNvPr id="2050" name="Picture 2" descr="Sneller werken - Toels-PC">
            <a:extLst>
              <a:ext uri="{FF2B5EF4-FFF2-40B4-BE49-F238E27FC236}">
                <a16:creationId xmlns:a16="http://schemas.microsoft.com/office/drawing/2014/main" id="{75A8F0EB-C811-C08E-D948-D3602EE9EFE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82" b="96860" l="22692" r="80641">
                        <a14:foregroundMark x1="23462" y1="49275" x2="23718" y2="36232"/>
                        <a14:foregroundMark x1="36154" y1="8454" x2="38462" y2="3623"/>
                        <a14:foregroundMark x1="78077" y1="49275" x2="80897" y2="30676"/>
                        <a14:foregroundMark x1="80897" y1="30676" x2="77949" y2="26812"/>
                        <a14:foregroundMark x1="31923" y1="88164" x2="31154" y2="97101"/>
                        <a14:foregroundMark x1="22692" y1="41063" x2="22692" y2="47585"/>
                      </a14:backgroundRemoval>
                    </a14:imgEffect>
                  </a14:imgLayer>
                </a14:imgProps>
              </a:ext>
              <a:ext uri="{28A0092B-C50C-407E-A947-70E740481C1C}">
                <a14:useLocalDpi xmlns:a14="http://schemas.microsoft.com/office/drawing/2010/main" val="0"/>
              </a:ext>
            </a:extLst>
          </a:blip>
          <a:srcRect l="16477" r="17617"/>
          <a:stretch/>
        </p:blipFill>
        <p:spPr bwMode="auto">
          <a:xfrm>
            <a:off x="980729" y="1611046"/>
            <a:ext cx="4896544"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693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22390-472A-601A-FA5A-DF50A30F6A41}"/>
              </a:ext>
            </a:extLst>
          </p:cNvPr>
          <p:cNvSpPr>
            <a:spLocks noGrp="1"/>
          </p:cNvSpPr>
          <p:nvPr>
            <p:ph type="title"/>
          </p:nvPr>
        </p:nvSpPr>
        <p:spPr>
          <a:xfrm>
            <a:off x="1990328" y="21702"/>
            <a:ext cx="10515600" cy="1481667"/>
          </a:xfrm>
        </p:spPr>
        <p:txBody>
          <a:bodyPr/>
          <a:lstStyle/>
          <a:p>
            <a:r>
              <a:rPr lang="nl-NL" dirty="0">
                <a:latin typeface="Silka Bold"/>
              </a:rPr>
              <a:t>WPA herkansing of verlengde stage </a:t>
            </a:r>
          </a:p>
        </p:txBody>
      </p:sp>
      <p:sp>
        <p:nvSpPr>
          <p:cNvPr id="3" name="Tijdelijke aanduiding voor inhoud 2">
            <a:extLst>
              <a:ext uri="{FF2B5EF4-FFF2-40B4-BE49-F238E27FC236}">
                <a16:creationId xmlns:a16="http://schemas.microsoft.com/office/drawing/2014/main" id="{BA5E91BF-94F0-0038-DE69-237299911025}"/>
              </a:ext>
            </a:extLst>
          </p:cNvPr>
          <p:cNvSpPr>
            <a:spLocks noGrp="1"/>
          </p:cNvSpPr>
          <p:nvPr>
            <p:ph sz="half" idx="1"/>
          </p:nvPr>
        </p:nvSpPr>
        <p:spPr>
          <a:xfrm>
            <a:off x="914400" y="1412776"/>
            <a:ext cx="5181600" cy="4248472"/>
          </a:xfrm>
        </p:spPr>
        <p:txBody>
          <a:bodyPr vert="horz" lIns="91440" tIns="45720" rIns="91440" bIns="45720" rtlCol="0" anchor="t">
            <a:noAutofit/>
          </a:bodyPr>
          <a:lstStyle/>
          <a:p>
            <a:pPr marL="0" indent="0">
              <a:buNone/>
            </a:pPr>
            <a:r>
              <a:rPr lang="nl-NL" sz="1400" b="1" i="1" u="sng" dirty="0"/>
              <a:t>Herkansing WPA 2-ogen en 4-ogen-principe</a:t>
            </a:r>
          </a:p>
          <a:p>
            <a:pPr marL="0" indent="0">
              <a:buNone/>
            </a:pPr>
            <a:r>
              <a:rPr lang="nl-NL" sz="1400" dirty="0">
                <a:latin typeface="Silka"/>
              </a:rPr>
              <a:t>Wanneer de student het WPA afrondt met een cijfer lager dan een 5,5 en/of er is voorwaardelijk niet voldaan, dan heeft de student recht op een herkansing. </a:t>
            </a:r>
          </a:p>
          <a:p>
            <a:pPr>
              <a:buNone/>
            </a:pPr>
            <a:r>
              <a:rPr lang="nl-NL" sz="1400" dirty="0">
                <a:latin typeface="Silka"/>
              </a:rPr>
              <a:t>Heeft de student de herkansing afgerond met een cijfer lager dan een 5,5 en/of er is voorwaardelijk niet voldaan, dan loopt de student een verlengde stage van een periode van 10 dagen waarin het WPA wordt afgenomen. </a:t>
            </a:r>
            <a:endParaRPr lang="nl-NL" sz="1400">
              <a:solidFill>
                <a:srgbClr val="000000"/>
              </a:solidFill>
              <a:latin typeface="Silka"/>
            </a:endParaRPr>
          </a:p>
          <a:p>
            <a:pPr marL="0" indent="0">
              <a:buNone/>
            </a:pPr>
            <a:r>
              <a:rPr lang="nl-NL" sz="1400" dirty="0">
                <a:latin typeface="Silka"/>
              </a:rPr>
              <a:t>Wanneer de student een onvoldoende behaalt voor het WPA van de verlengde stage, dan moet de student de gehele stageperiode over doen. </a:t>
            </a:r>
            <a:endParaRPr lang="nl-NL" sz="1400"/>
          </a:p>
          <a:p>
            <a:pPr marL="0" indent="0">
              <a:buNone/>
            </a:pPr>
            <a:r>
              <a:rPr lang="nl-NL" sz="1600" b="1" dirty="0">
                <a:latin typeface="Silka"/>
              </a:rPr>
              <a:t>Voor de herkansing of de verlengde stage informeert de student het stagebureau per mail. In deze mail vraagt de student het stagebureau een dossier voor de herkansing of de verlengde stage aan te maken. </a:t>
            </a:r>
            <a:endParaRPr lang="nl-NL" sz="1600"/>
          </a:p>
          <a:p>
            <a:pPr marL="0" indent="0">
              <a:buNone/>
            </a:pPr>
            <a:r>
              <a:rPr lang="nl-NL" sz="1400" dirty="0">
                <a:latin typeface="Silka"/>
              </a:rPr>
              <a:t>De schoolopleider informeert de coördinerend schoolopleider wanneer de student een herkansing of verlengde stage nodig heeft. </a:t>
            </a:r>
            <a:endParaRPr lang="nl-NL" sz="1400" dirty="0">
              <a:solidFill>
                <a:srgbClr val="00003C"/>
              </a:solidFill>
              <a:latin typeface="Silka"/>
            </a:endParaRPr>
          </a:p>
        </p:txBody>
      </p:sp>
      <p:pic>
        <p:nvPicPr>
          <p:cNvPr id="1026" name="Picture 2" descr="Herkansen soms moet je iets nog een keer doen voor je succesvol kunt zijn |  Loesje">
            <a:extLst>
              <a:ext uri="{FF2B5EF4-FFF2-40B4-BE49-F238E27FC236}">
                <a16:creationId xmlns:a16="http://schemas.microsoft.com/office/drawing/2014/main" id="{A0CF8AF6-24E7-44B9-267F-E11F476AF69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40525" y="1498164"/>
            <a:ext cx="3116520" cy="440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14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DD122-49C1-712A-6E1A-4111D7E0CEE9}"/>
              </a:ext>
            </a:extLst>
          </p:cNvPr>
          <p:cNvSpPr>
            <a:spLocks noGrp="1"/>
          </p:cNvSpPr>
          <p:nvPr>
            <p:ph type="title"/>
          </p:nvPr>
        </p:nvSpPr>
        <p:spPr>
          <a:xfrm>
            <a:off x="2063552" y="0"/>
            <a:ext cx="10515600" cy="1481667"/>
          </a:xfrm>
        </p:spPr>
        <p:txBody>
          <a:bodyPr/>
          <a:lstStyle/>
          <a:p>
            <a:r>
              <a:rPr lang="nl-NL" dirty="0"/>
              <a:t>Herkansing / Verlengde stage 4-ogen principe</a:t>
            </a:r>
          </a:p>
        </p:txBody>
      </p:sp>
      <p:pic>
        <p:nvPicPr>
          <p:cNvPr id="10" name="Tijdelijke aanduiding voor inhoud 9">
            <a:extLst>
              <a:ext uri="{FF2B5EF4-FFF2-40B4-BE49-F238E27FC236}">
                <a16:creationId xmlns:a16="http://schemas.microsoft.com/office/drawing/2014/main" id="{28FDEF73-DA60-7F6A-3521-30C4D985CE44}"/>
              </a:ext>
            </a:extLst>
          </p:cNvPr>
          <p:cNvPicPr>
            <a:picLocks noGrp="1" noChangeAspect="1"/>
          </p:cNvPicPr>
          <p:nvPr>
            <p:ph sz="half" idx="1"/>
          </p:nvPr>
        </p:nvPicPr>
        <p:blipFill>
          <a:blip r:embed="rId2"/>
          <a:stretch>
            <a:fillRect/>
          </a:stretch>
        </p:blipFill>
        <p:spPr>
          <a:xfrm>
            <a:off x="815093" y="2420888"/>
            <a:ext cx="5181600" cy="2332544"/>
          </a:xfrm>
        </p:spPr>
      </p:pic>
      <p:sp>
        <p:nvSpPr>
          <p:cNvPr id="4" name="Tijdelijke aanduiding voor inhoud 3">
            <a:extLst>
              <a:ext uri="{FF2B5EF4-FFF2-40B4-BE49-F238E27FC236}">
                <a16:creationId xmlns:a16="http://schemas.microsoft.com/office/drawing/2014/main" id="{645A815B-D53F-9CD1-7D2B-ACAAFB09487B}"/>
              </a:ext>
            </a:extLst>
          </p:cNvPr>
          <p:cNvSpPr>
            <a:spLocks noGrp="1"/>
          </p:cNvSpPr>
          <p:nvPr>
            <p:ph sz="half" idx="2"/>
          </p:nvPr>
        </p:nvSpPr>
        <p:spPr>
          <a:xfrm>
            <a:off x="6172200" y="1481667"/>
            <a:ext cx="5181600" cy="4695296"/>
          </a:xfrm>
        </p:spPr>
        <p:txBody>
          <a:bodyPr vert="horz" lIns="91440" tIns="45720" rIns="91440" bIns="45720" rtlCol="0" anchor="t">
            <a:noAutofit/>
          </a:bodyPr>
          <a:lstStyle/>
          <a:p>
            <a:pPr marL="0" indent="0">
              <a:buNone/>
            </a:pPr>
            <a:r>
              <a:rPr lang="nl-NL" sz="2400" b="1" i="1" u="sng" dirty="0"/>
              <a:t>Stappenplan</a:t>
            </a:r>
          </a:p>
          <a:p>
            <a:pPr marL="0" indent="0">
              <a:buNone/>
            </a:pPr>
            <a:r>
              <a:rPr lang="nl-NL" sz="1600" dirty="0">
                <a:latin typeface="Silka"/>
              </a:rPr>
              <a:t>Wanneer de student het WPA afrondt met een cijfer lager dan een 5,5 en/of er is voorwaardelijk niet voldaan, dan heeft de student recht op een herkansing of een verlengde stage.</a:t>
            </a:r>
          </a:p>
          <a:p>
            <a:pPr marL="0" indent="0">
              <a:buNone/>
            </a:pPr>
            <a:r>
              <a:rPr lang="nl-NL" sz="1600" dirty="0">
                <a:latin typeface="Silka"/>
              </a:rPr>
              <a:t>De herkansing wordt afgenomen door de schoolopleider die het reguliere WPA heeft afgenomen. Een assessor vanuit de IPABO sluit aan bij de herkansing, vaak is dit de Instituutsopleider. </a:t>
            </a:r>
          </a:p>
          <a:p>
            <a:pPr>
              <a:buNone/>
            </a:pPr>
            <a:r>
              <a:rPr lang="nl-NL" sz="1600" dirty="0">
                <a:latin typeface="Silka"/>
              </a:rPr>
              <a:t>Voor het WPA van de verlengde stage sluiten dezelfde schoolopleider en assessor aan van de herkansing. </a:t>
            </a:r>
            <a:endParaRPr lang="nl-NL" sz="1600">
              <a:solidFill>
                <a:srgbClr val="000000"/>
              </a:solidFill>
              <a:latin typeface="Silka"/>
            </a:endParaRPr>
          </a:p>
          <a:p>
            <a:pPr marL="0" indent="0">
              <a:buNone/>
            </a:pPr>
            <a:r>
              <a:rPr lang="nl-NL" sz="1600" dirty="0">
                <a:latin typeface="Silka"/>
              </a:rPr>
              <a:t>Voor de herkansing en de verlengde stage worden dezelfde stappen gevolgd als bij stap 1 t/m 6.</a:t>
            </a:r>
            <a:endParaRPr lang="nl-NL" dirty="0">
              <a:latin typeface="Silka"/>
            </a:endParaRPr>
          </a:p>
          <a:p>
            <a:pPr marL="0" indent="0">
              <a:buNone/>
            </a:pPr>
            <a:r>
              <a:rPr lang="nl-NL" sz="1600" b="1" dirty="0">
                <a:solidFill>
                  <a:srgbClr val="FF0000"/>
                </a:solidFill>
                <a:latin typeface="Silka"/>
              </a:rPr>
              <a:t>Bij een herkansing wordt er </a:t>
            </a:r>
            <a:r>
              <a:rPr lang="nl-NL" sz="1600" b="1" u="sng" dirty="0">
                <a:solidFill>
                  <a:srgbClr val="FF0000"/>
                </a:solidFill>
                <a:latin typeface="Silka"/>
              </a:rPr>
              <a:t>altijd</a:t>
            </a:r>
            <a:r>
              <a:rPr lang="nl-NL" sz="1600" b="1" dirty="0">
                <a:solidFill>
                  <a:srgbClr val="FF0000"/>
                </a:solidFill>
                <a:latin typeface="Silka"/>
              </a:rPr>
              <a:t> een handtekening gezet door beide assessoren.</a:t>
            </a:r>
            <a:endParaRPr lang="nl-NL" sz="1600" b="1">
              <a:solidFill>
                <a:srgbClr val="FF0000"/>
              </a:solidFill>
              <a:latin typeface="Silka"/>
            </a:endParaRPr>
          </a:p>
          <a:p>
            <a:pPr marL="0" indent="0">
              <a:buNone/>
            </a:pPr>
            <a:r>
              <a:rPr lang="nl-NL" sz="1600" b="1" dirty="0"/>
              <a:t>Het stagebureau rondt het dossier af.</a:t>
            </a:r>
            <a:endParaRPr lang="nl-NL" sz="1600" b="1"/>
          </a:p>
          <a:p>
            <a:pPr marL="0" indent="0">
              <a:buNone/>
            </a:pPr>
            <a:endParaRPr lang="nl-NL" sz="2000" b="1" i="1" u="sng"/>
          </a:p>
        </p:txBody>
      </p:sp>
    </p:spTree>
    <p:extLst>
      <p:ext uri="{BB962C8B-B14F-4D97-AF65-F5344CB8AC3E}">
        <p14:creationId xmlns:p14="http://schemas.microsoft.com/office/powerpoint/2010/main" val="293806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61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FCF29-A4C5-E796-E2C4-C2FD044E7FB5}"/>
              </a:ext>
            </a:extLst>
          </p:cNvPr>
          <p:cNvSpPr>
            <a:spLocks noGrp="1"/>
          </p:cNvSpPr>
          <p:nvPr>
            <p:ph type="title"/>
          </p:nvPr>
        </p:nvSpPr>
        <p:spPr>
          <a:xfrm>
            <a:off x="1656895" y="188640"/>
            <a:ext cx="10515600" cy="1481667"/>
          </a:xfrm>
        </p:spPr>
        <p:txBody>
          <a:bodyPr/>
          <a:lstStyle/>
          <a:p>
            <a:r>
              <a:rPr lang="nl-NL" dirty="0"/>
              <a:t>Het proces in OnStage</a:t>
            </a:r>
          </a:p>
        </p:txBody>
      </p:sp>
      <p:sp>
        <p:nvSpPr>
          <p:cNvPr id="3" name="Tijdelijke aanduiding voor inhoud 2">
            <a:extLst>
              <a:ext uri="{FF2B5EF4-FFF2-40B4-BE49-F238E27FC236}">
                <a16:creationId xmlns:a16="http://schemas.microsoft.com/office/drawing/2014/main" id="{AEF42FC1-4FD7-80BB-41D7-D868F07C8E23}"/>
              </a:ext>
            </a:extLst>
          </p:cNvPr>
          <p:cNvSpPr>
            <a:spLocks noGrp="1"/>
          </p:cNvSpPr>
          <p:nvPr>
            <p:ph sz="half" idx="1"/>
          </p:nvPr>
        </p:nvSpPr>
        <p:spPr>
          <a:xfrm>
            <a:off x="841510" y="1434682"/>
            <a:ext cx="5181600" cy="3612058"/>
          </a:xfrm>
        </p:spPr>
        <p:txBody>
          <a:bodyPr vert="horz" lIns="91440" tIns="45720" rIns="91440" bIns="45720" rtlCol="0" anchor="t">
            <a:noAutofit/>
          </a:bodyPr>
          <a:lstStyle/>
          <a:p>
            <a:pPr marL="0" indent="0">
              <a:buNone/>
            </a:pPr>
            <a:r>
              <a:rPr lang="nl-NL" sz="2000" b="1" i="1" u="sng" dirty="0"/>
              <a:t>Welke taak heeft de schoolopleider?</a:t>
            </a:r>
          </a:p>
          <a:p>
            <a:pPr marL="0" indent="0">
              <a:buNone/>
            </a:pPr>
            <a:r>
              <a:rPr lang="nl-NL" sz="1800" dirty="0">
                <a:latin typeface="Silka"/>
              </a:rPr>
              <a:t>De schoolopleider voert de beoordeling van het WPA door in OnStage4Business. Hierbij hoort: </a:t>
            </a:r>
          </a:p>
          <a:p>
            <a:pPr>
              <a:buFont typeface="Courier New" panose="02070309020205020404" pitchFamily="49" charset="0"/>
              <a:buChar char="o"/>
            </a:pPr>
            <a:r>
              <a:rPr lang="nl-NL" sz="1800" dirty="0">
                <a:latin typeface="Silka"/>
              </a:rPr>
              <a:t>het Excel beoordelingsformulier</a:t>
            </a:r>
          </a:p>
          <a:p>
            <a:pPr>
              <a:buFont typeface="Courier New" panose="02070309020205020404" pitchFamily="49" charset="0"/>
              <a:buChar char="o"/>
            </a:pPr>
            <a:r>
              <a:rPr lang="nl-NL" sz="1800" dirty="0">
                <a:latin typeface="Silka"/>
              </a:rPr>
              <a:t>het cijfer</a:t>
            </a:r>
          </a:p>
          <a:p>
            <a:pPr>
              <a:buFont typeface="Courier New" panose="02070309020205020404" pitchFamily="49" charset="0"/>
              <a:buChar char="o"/>
            </a:pPr>
            <a:r>
              <a:rPr lang="nl-NL" sz="1800" dirty="0">
                <a:latin typeface="Silka"/>
              </a:rPr>
              <a:t>een handtekening in een dossier met 4-ogen-principe</a:t>
            </a:r>
          </a:p>
          <a:p>
            <a:pPr>
              <a:buFont typeface="Courier New" panose="02070309020205020404" pitchFamily="49" charset="0"/>
              <a:buChar char="o"/>
            </a:pPr>
            <a:r>
              <a:rPr lang="nl-NL" sz="1800" dirty="0">
                <a:latin typeface="Silka"/>
              </a:rPr>
              <a:t>het afronden van dossiers met 2-ogen-principe</a:t>
            </a:r>
          </a:p>
          <a:p>
            <a:pPr>
              <a:buFont typeface="Courier New" panose="02070309020205020404" pitchFamily="49" charset="0"/>
              <a:buChar char="o"/>
            </a:pPr>
            <a:endParaRPr lang="nl-NL" sz="2000" dirty="0"/>
          </a:p>
          <a:p>
            <a:pPr>
              <a:buFont typeface="Courier New" panose="02070309020205020404" pitchFamily="49" charset="0"/>
              <a:buChar char="o"/>
            </a:pPr>
            <a:endParaRPr lang="nl-NL" sz="2000" dirty="0">
              <a:highlight>
                <a:srgbClr val="FFFF00"/>
              </a:highlight>
            </a:endParaRPr>
          </a:p>
        </p:txBody>
      </p:sp>
      <p:sp>
        <p:nvSpPr>
          <p:cNvPr id="4" name="Tijdelijke aanduiding voor inhoud 3">
            <a:extLst>
              <a:ext uri="{FF2B5EF4-FFF2-40B4-BE49-F238E27FC236}">
                <a16:creationId xmlns:a16="http://schemas.microsoft.com/office/drawing/2014/main" id="{329E38D9-C7CD-AFC3-6C43-DF52CDC3A325}"/>
              </a:ext>
            </a:extLst>
          </p:cNvPr>
          <p:cNvSpPr>
            <a:spLocks noGrp="1"/>
          </p:cNvSpPr>
          <p:nvPr>
            <p:ph sz="half" idx="2"/>
          </p:nvPr>
        </p:nvSpPr>
        <p:spPr>
          <a:xfrm>
            <a:off x="6168891" y="1322062"/>
            <a:ext cx="5181600" cy="4597370"/>
          </a:xfrm>
        </p:spPr>
        <p:txBody>
          <a:bodyPr vert="horz" lIns="91440" tIns="45720" rIns="91440" bIns="45720" rtlCol="0" anchor="t">
            <a:noAutofit/>
          </a:bodyPr>
          <a:lstStyle/>
          <a:p>
            <a:pPr marL="0" indent="0">
              <a:buNone/>
            </a:pPr>
            <a:r>
              <a:rPr lang="nl-NL" sz="2000" b="1" i="1" u="sng" dirty="0"/>
              <a:t>Welke taak heeft de student?</a:t>
            </a:r>
            <a:endParaRPr lang="nl-NL" sz="2000" dirty="0"/>
          </a:p>
          <a:p>
            <a:pPr>
              <a:buFont typeface="Courier New" panose="02070309020205020404" pitchFamily="49" charset="0"/>
              <a:buChar char="o"/>
            </a:pPr>
            <a:r>
              <a:rPr lang="nl-NL" sz="1800" dirty="0">
                <a:latin typeface="Silka"/>
              </a:rPr>
              <a:t>de student voegt de schoolopleider en de eventuele IPABO-assessor toe aan het stagedossier</a:t>
            </a:r>
          </a:p>
          <a:p>
            <a:pPr>
              <a:buFont typeface="Courier New" panose="02070309020205020404" pitchFamily="49" charset="0"/>
              <a:buChar char="o"/>
            </a:pPr>
            <a:r>
              <a:rPr lang="nl-NL" sz="1800" dirty="0">
                <a:latin typeface="Silka"/>
              </a:rPr>
              <a:t>de student zet uiterlijk 3 werkdagen voorafgaand aan het WPA het lesbeschrijvingsformulier en het adviesformulier in OnStage</a:t>
            </a:r>
          </a:p>
          <a:p>
            <a:pPr>
              <a:buFont typeface="Courier New" panose="02070309020205020404" pitchFamily="49" charset="0"/>
              <a:buChar char="o"/>
            </a:pPr>
            <a:r>
              <a:rPr lang="nl-NL" sz="1800" dirty="0">
                <a:latin typeface="Silka"/>
              </a:rPr>
              <a:t>Als de student een herkansing of verlengde stage WPA nodig heeft informeert de student het stagebureau met het verzoek een stagedossier aan te maken voor de herkansing of verlengde stage</a:t>
            </a:r>
            <a:endParaRPr lang="nl-NL" sz="1800" dirty="0"/>
          </a:p>
          <a:p>
            <a:pPr marL="0" indent="0">
              <a:buNone/>
            </a:pPr>
            <a:r>
              <a:rPr lang="nl-NL" sz="1800" dirty="0">
                <a:latin typeface="Silka"/>
              </a:rPr>
              <a:t>Alle stappen voor de student zijn uitgelegd op de stagebureau intranet pagina.</a:t>
            </a:r>
            <a:endParaRPr lang="nl-NL" sz="1800" dirty="0"/>
          </a:p>
        </p:txBody>
      </p:sp>
    </p:spTree>
    <p:extLst>
      <p:ext uri="{BB962C8B-B14F-4D97-AF65-F5344CB8AC3E}">
        <p14:creationId xmlns:p14="http://schemas.microsoft.com/office/powerpoint/2010/main" val="66300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58BFC5C-38C9-E40D-DCD4-141B2EBC551C}"/>
              </a:ext>
            </a:extLst>
          </p:cNvPr>
          <p:cNvPicPr>
            <a:picLocks noGrp="1" noChangeAspect="1"/>
          </p:cNvPicPr>
          <p:nvPr>
            <p:ph sz="half" idx="2"/>
          </p:nvPr>
        </p:nvPicPr>
        <p:blipFill>
          <a:blip r:embed="rId2"/>
          <a:stretch>
            <a:fillRect/>
          </a:stretch>
        </p:blipFill>
        <p:spPr>
          <a:xfrm>
            <a:off x="6192573" y="1399454"/>
            <a:ext cx="5181600" cy="2249334"/>
          </a:xfrm>
        </p:spPr>
      </p:pic>
      <p:sp>
        <p:nvSpPr>
          <p:cNvPr id="2" name="Titel 1">
            <a:extLst>
              <a:ext uri="{FF2B5EF4-FFF2-40B4-BE49-F238E27FC236}">
                <a16:creationId xmlns:a16="http://schemas.microsoft.com/office/drawing/2014/main" id="{4A180212-2699-97AF-2FA3-543BDE21E48F}"/>
              </a:ext>
            </a:extLst>
          </p:cNvPr>
          <p:cNvSpPr>
            <a:spLocks noGrp="1"/>
          </p:cNvSpPr>
          <p:nvPr>
            <p:ph type="title"/>
          </p:nvPr>
        </p:nvSpPr>
        <p:spPr>
          <a:xfrm>
            <a:off x="1991544" y="24004"/>
            <a:ext cx="10585176" cy="1481667"/>
          </a:xfrm>
        </p:spPr>
        <p:txBody>
          <a:bodyPr/>
          <a:lstStyle/>
          <a:p>
            <a:r>
              <a:rPr lang="nl-NL" sz="3600" dirty="0"/>
              <a:t>Stap 1: Inloggen in OnStage4Business</a:t>
            </a:r>
          </a:p>
        </p:txBody>
      </p:sp>
      <p:sp>
        <p:nvSpPr>
          <p:cNvPr id="3" name="Tijdelijke aanduiding voor inhoud 2">
            <a:extLst>
              <a:ext uri="{FF2B5EF4-FFF2-40B4-BE49-F238E27FC236}">
                <a16:creationId xmlns:a16="http://schemas.microsoft.com/office/drawing/2014/main" id="{B0EF23D8-90F2-28BA-B621-36B728086711}"/>
              </a:ext>
            </a:extLst>
          </p:cNvPr>
          <p:cNvSpPr>
            <a:spLocks noGrp="1"/>
          </p:cNvSpPr>
          <p:nvPr>
            <p:ph sz="half" idx="1"/>
          </p:nvPr>
        </p:nvSpPr>
        <p:spPr>
          <a:xfrm>
            <a:off x="838200" y="1495261"/>
            <a:ext cx="5181600" cy="4681701"/>
          </a:xfrm>
        </p:spPr>
        <p:txBody>
          <a:bodyPr/>
          <a:lstStyle/>
          <a:p>
            <a:pPr marL="0" indent="0">
              <a:buNone/>
            </a:pPr>
            <a:r>
              <a:rPr lang="nl-NL" sz="2000" b="1" i="1" u="sng" dirty="0"/>
              <a:t>Stappenplan</a:t>
            </a:r>
          </a:p>
          <a:p>
            <a:pPr marL="0" indent="0">
              <a:buNone/>
            </a:pPr>
            <a:r>
              <a:rPr lang="nl-NL" sz="2000" dirty="0"/>
              <a:t>1: Log in via </a:t>
            </a:r>
            <a:r>
              <a:rPr lang="nl-NL" sz="2000" dirty="0">
                <a:hlinkClick r:id="rId3"/>
              </a:rPr>
              <a:t>https://onstage4business.xebic.com</a:t>
            </a:r>
            <a:endParaRPr lang="nl-NL" sz="2000" u="sng" dirty="0"/>
          </a:p>
          <a:p>
            <a:pPr marL="0" indent="0">
              <a:buNone/>
            </a:pPr>
            <a:r>
              <a:rPr lang="nl-NL" sz="2000" dirty="0"/>
              <a:t>2: Log in via email en wachtwoord of via de optie Microsoft / Google / LinkedIn</a:t>
            </a:r>
          </a:p>
          <a:p>
            <a:pPr marL="0" indent="0">
              <a:buNone/>
            </a:pPr>
            <a:r>
              <a:rPr lang="nl-NL" sz="2000" dirty="0"/>
              <a:t>3: Het beginscherm van OnStage 4 Business opent</a:t>
            </a:r>
          </a:p>
          <a:p>
            <a:pPr marL="0" indent="0">
              <a:buNone/>
            </a:pPr>
            <a:endParaRPr lang="nl-NL" sz="2000" dirty="0"/>
          </a:p>
          <a:p>
            <a:pPr marL="0" indent="0">
              <a:buNone/>
            </a:pPr>
            <a:r>
              <a:rPr lang="nl-NL" sz="2000" b="1" i="1" u="sng" dirty="0"/>
              <a:t>Problemen met inloggen?</a:t>
            </a:r>
          </a:p>
          <a:p>
            <a:pPr marL="0" indent="0">
              <a:buNone/>
            </a:pPr>
            <a:r>
              <a:rPr lang="nl-NL" sz="2000" dirty="0"/>
              <a:t>Neem contact op met het stagebureau.</a:t>
            </a:r>
          </a:p>
        </p:txBody>
      </p:sp>
      <p:pic>
        <p:nvPicPr>
          <p:cNvPr id="8" name="Afbeelding 7">
            <a:extLst>
              <a:ext uri="{FF2B5EF4-FFF2-40B4-BE49-F238E27FC236}">
                <a16:creationId xmlns:a16="http://schemas.microsoft.com/office/drawing/2014/main" id="{5629A203-EE4B-5455-9AB7-167BADDAFD09}"/>
              </a:ext>
            </a:extLst>
          </p:cNvPr>
          <p:cNvPicPr>
            <a:picLocks noChangeAspect="1"/>
          </p:cNvPicPr>
          <p:nvPr/>
        </p:nvPicPr>
        <p:blipFill>
          <a:blip r:embed="rId4"/>
          <a:stretch>
            <a:fillRect/>
          </a:stretch>
        </p:blipFill>
        <p:spPr>
          <a:xfrm>
            <a:off x="6172202" y="3836111"/>
            <a:ext cx="5181598" cy="2279359"/>
          </a:xfrm>
          <a:prstGeom prst="rect">
            <a:avLst/>
          </a:prstGeom>
        </p:spPr>
      </p:pic>
    </p:spTree>
    <p:extLst>
      <p:ext uri="{BB962C8B-B14F-4D97-AF65-F5344CB8AC3E}">
        <p14:creationId xmlns:p14="http://schemas.microsoft.com/office/powerpoint/2010/main" val="8370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A8B8E-0D9B-0C5B-358B-7D8B7F3FAE3D}"/>
              </a:ext>
            </a:extLst>
          </p:cNvPr>
          <p:cNvSpPr>
            <a:spLocks noGrp="1"/>
          </p:cNvSpPr>
          <p:nvPr>
            <p:ph type="title"/>
          </p:nvPr>
        </p:nvSpPr>
        <p:spPr>
          <a:xfrm>
            <a:off x="1991544" y="-905773"/>
            <a:ext cx="10515600" cy="2401817"/>
          </a:xfrm>
        </p:spPr>
        <p:txBody>
          <a:bodyPr/>
          <a:lstStyle/>
          <a:p>
            <a:r>
              <a:rPr lang="nl-NL" sz="3600" dirty="0">
                <a:latin typeface="Silka Bold"/>
              </a:rPr>
              <a:t>Stap 2: De student verricht voorwerk voor het WPA</a:t>
            </a:r>
          </a:p>
        </p:txBody>
      </p:sp>
      <p:pic>
        <p:nvPicPr>
          <p:cNvPr id="6" name="Tijdelijke aanduiding voor inhoud 5">
            <a:extLst>
              <a:ext uri="{FF2B5EF4-FFF2-40B4-BE49-F238E27FC236}">
                <a16:creationId xmlns:a16="http://schemas.microsoft.com/office/drawing/2014/main" id="{827B30BD-C419-D03E-953C-B168F64441FE}"/>
              </a:ext>
            </a:extLst>
          </p:cNvPr>
          <p:cNvPicPr>
            <a:picLocks noGrp="1" noChangeAspect="1"/>
          </p:cNvPicPr>
          <p:nvPr>
            <p:ph sz="half" idx="1"/>
          </p:nvPr>
        </p:nvPicPr>
        <p:blipFill>
          <a:blip r:embed="rId2"/>
          <a:stretch>
            <a:fillRect/>
          </a:stretch>
        </p:blipFill>
        <p:spPr>
          <a:xfrm>
            <a:off x="972166" y="1481667"/>
            <a:ext cx="4913667" cy="4548188"/>
          </a:xfrm>
        </p:spPr>
      </p:pic>
      <p:sp>
        <p:nvSpPr>
          <p:cNvPr id="4" name="Tijdelijke aanduiding voor inhoud 3">
            <a:extLst>
              <a:ext uri="{FF2B5EF4-FFF2-40B4-BE49-F238E27FC236}">
                <a16:creationId xmlns:a16="http://schemas.microsoft.com/office/drawing/2014/main" id="{A211AEA4-A26F-DFA2-DC6C-552D6B3157C5}"/>
              </a:ext>
            </a:extLst>
          </p:cNvPr>
          <p:cNvSpPr>
            <a:spLocks noGrp="1"/>
          </p:cNvSpPr>
          <p:nvPr>
            <p:ph sz="half" idx="2"/>
          </p:nvPr>
        </p:nvSpPr>
        <p:spPr>
          <a:xfrm>
            <a:off x="6172200" y="945029"/>
            <a:ext cx="5181600" cy="5080123"/>
          </a:xfrm>
        </p:spPr>
        <p:txBody>
          <a:bodyPr vert="horz" lIns="91440" tIns="45720" rIns="91440" bIns="45720" rtlCol="0" anchor="t">
            <a:noAutofit/>
          </a:bodyPr>
          <a:lstStyle/>
          <a:p>
            <a:pPr marL="0" indent="0">
              <a:buNone/>
            </a:pPr>
            <a:r>
              <a:rPr lang="nl-NL" sz="1800" b="1" i="1" u="sng" dirty="0"/>
              <a:t>Stappenplan</a:t>
            </a:r>
          </a:p>
          <a:p>
            <a:pPr>
              <a:buFont typeface="Courier New" panose="02070309020205020404" pitchFamily="49" charset="0"/>
              <a:buChar char="o"/>
            </a:pPr>
            <a:r>
              <a:rPr lang="nl-NL" sz="1600" dirty="0">
                <a:latin typeface="Silka"/>
              </a:rPr>
              <a:t>de student voegt in OnStage de werkveldbeoordelaar (schoolopleider) en eventuele IPABO-assessor toe aan het stagedossier</a:t>
            </a:r>
          </a:p>
          <a:p>
            <a:pPr>
              <a:buFont typeface="Courier New" panose="02070309020205020404" pitchFamily="49" charset="0"/>
              <a:buChar char="o"/>
            </a:pPr>
            <a:r>
              <a:rPr lang="nl-NL" sz="1600" dirty="0">
                <a:latin typeface="Silka"/>
              </a:rPr>
              <a:t>de student voegt uiterlijk 3 werkdagen voorafgaand aan het WPA het lesbeschrijvingsformulier en het adviesformulier toe aan het stagedossier.</a:t>
            </a:r>
          </a:p>
          <a:p>
            <a:pPr>
              <a:buFont typeface="Courier New" panose="02070309020205020404" pitchFamily="49" charset="0"/>
              <a:buChar char="o"/>
            </a:pPr>
            <a:r>
              <a:rPr lang="nl-NL" sz="1600" dirty="0">
                <a:latin typeface="Silka"/>
              </a:rPr>
              <a:t>de student volgt hierbij de stappen via IPABO.nl &gt; Werkveld &gt; Werkplekleren &gt; Studenten OnStage.</a:t>
            </a:r>
          </a:p>
          <a:p>
            <a:pPr>
              <a:buFont typeface="Courier New" panose="02070309020205020404" pitchFamily="49" charset="0"/>
              <a:buChar char="o"/>
            </a:pPr>
            <a:r>
              <a:rPr lang="nl-NL" sz="1600" dirty="0">
                <a:latin typeface="Silka"/>
              </a:rPr>
              <a:t>Als de student een herkansing of verlengde stage WPA nodig heeft informeert de student het stagebureau met het verzoek een stagedossier aan te maken voor de herkansing of verlengde stage</a:t>
            </a:r>
          </a:p>
          <a:p>
            <a:pPr>
              <a:buFont typeface="Courier New" panose="02070309020205020404" pitchFamily="49" charset="0"/>
              <a:buChar char="o"/>
            </a:pPr>
            <a:r>
              <a:rPr lang="nl-NL" sz="1600" i="1" dirty="0">
                <a:latin typeface="Silka"/>
              </a:rPr>
              <a:t>Het is de verantwoordelijkheid van de student om bovenstaande tijdig in orde te maken</a:t>
            </a:r>
            <a:r>
              <a:rPr lang="nl-NL" sz="1800" i="1" dirty="0">
                <a:latin typeface="Silka"/>
              </a:rPr>
              <a:t>. </a:t>
            </a:r>
            <a:endParaRPr lang="nl-NL" sz="1800"/>
          </a:p>
        </p:txBody>
      </p:sp>
    </p:spTree>
    <p:extLst>
      <p:ext uri="{BB962C8B-B14F-4D97-AF65-F5344CB8AC3E}">
        <p14:creationId xmlns:p14="http://schemas.microsoft.com/office/powerpoint/2010/main" val="1691918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B4996-D6FC-B6B1-DBE0-5EC27BEB605A}"/>
              </a:ext>
            </a:extLst>
          </p:cNvPr>
          <p:cNvSpPr>
            <a:spLocks noGrp="1"/>
          </p:cNvSpPr>
          <p:nvPr>
            <p:ph type="title"/>
          </p:nvPr>
        </p:nvSpPr>
        <p:spPr>
          <a:xfrm>
            <a:off x="1991544" y="0"/>
            <a:ext cx="10515600" cy="1481667"/>
          </a:xfrm>
        </p:spPr>
        <p:txBody>
          <a:bodyPr/>
          <a:lstStyle/>
          <a:p>
            <a:r>
              <a:rPr lang="nl-NL" sz="4000" dirty="0"/>
              <a:t>Stap 3: Het dossier van de student openen</a:t>
            </a:r>
          </a:p>
        </p:txBody>
      </p:sp>
      <p:sp>
        <p:nvSpPr>
          <p:cNvPr id="3" name="Tijdelijke aanduiding voor inhoud 2">
            <a:extLst>
              <a:ext uri="{FF2B5EF4-FFF2-40B4-BE49-F238E27FC236}">
                <a16:creationId xmlns:a16="http://schemas.microsoft.com/office/drawing/2014/main" id="{F56A2F68-0D03-41A0-6676-EED27156C068}"/>
              </a:ext>
            </a:extLst>
          </p:cNvPr>
          <p:cNvSpPr>
            <a:spLocks noGrp="1"/>
          </p:cNvSpPr>
          <p:nvPr>
            <p:ph sz="half" idx="1"/>
          </p:nvPr>
        </p:nvSpPr>
        <p:spPr>
          <a:xfrm>
            <a:off x="838200" y="1067962"/>
            <a:ext cx="5253486" cy="5109001"/>
          </a:xfrm>
        </p:spPr>
        <p:txBody>
          <a:bodyPr vert="horz" lIns="91440" tIns="45720" rIns="91440" bIns="45720" rtlCol="0" anchor="t">
            <a:noAutofit/>
          </a:bodyPr>
          <a:lstStyle/>
          <a:p>
            <a:pPr marL="0" indent="0">
              <a:buNone/>
            </a:pPr>
            <a:r>
              <a:rPr lang="nl-NL" sz="2000" b="1" i="1" u="sng" dirty="0"/>
              <a:t>Stappenplan</a:t>
            </a:r>
          </a:p>
          <a:p>
            <a:pPr marL="0" indent="0">
              <a:buNone/>
            </a:pPr>
            <a:r>
              <a:rPr lang="nl-NL" sz="1600" dirty="0">
                <a:latin typeface="Silka"/>
              </a:rPr>
              <a:t>1: Open de homepage van OnStage4Business via stap 1 “Inloggen in OnStage4Business”.</a:t>
            </a:r>
          </a:p>
          <a:p>
            <a:pPr marL="0" indent="0">
              <a:buNone/>
            </a:pPr>
            <a:r>
              <a:rPr lang="nl-NL" sz="1600" dirty="0">
                <a:latin typeface="Silka"/>
              </a:rPr>
              <a:t>2: Klik op de optie die rechts weergegeven staat: “Stagiairs”. Klik dan op: “Alle dossiers”.</a:t>
            </a:r>
          </a:p>
          <a:p>
            <a:pPr marL="0" indent="0">
              <a:buNone/>
            </a:pPr>
            <a:r>
              <a:rPr lang="nl-NL" sz="1600" dirty="0">
                <a:latin typeface="Silka"/>
              </a:rPr>
              <a:t>3: Zoek via “Zoeken” de naam van de student.</a:t>
            </a:r>
          </a:p>
          <a:p>
            <a:pPr marL="0" indent="0">
              <a:buNone/>
            </a:pPr>
            <a:r>
              <a:rPr lang="nl-NL" sz="1600" b="1" i="1" dirty="0">
                <a:latin typeface="Silka"/>
              </a:rPr>
              <a:t>Is het dossier van de student niet zichtbaar?</a:t>
            </a:r>
          </a:p>
          <a:p>
            <a:pPr marL="0" indent="0">
              <a:buNone/>
            </a:pPr>
            <a:r>
              <a:rPr lang="nl-NL" sz="1600" b="1" i="1" dirty="0">
                <a:latin typeface="Silka"/>
              </a:rPr>
              <a:t>De student heeft je dan nog niet gekoppeld aan het stagedossier.</a:t>
            </a:r>
          </a:p>
          <a:p>
            <a:pPr marL="0" indent="0">
              <a:buNone/>
            </a:pPr>
            <a:r>
              <a:rPr lang="nl-NL" sz="1600" dirty="0">
                <a:latin typeface="Silka"/>
              </a:rPr>
              <a:t>4: Klik op “Praktijkdossier”</a:t>
            </a:r>
          </a:p>
          <a:p>
            <a:pPr marL="0" indent="0">
              <a:buNone/>
            </a:pPr>
            <a:r>
              <a:rPr lang="nl-NL" sz="1600" i="1" dirty="0">
                <a:latin typeface="Silka"/>
              </a:rPr>
              <a:t>Je hebt het dossier van de student geopend.</a:t>
            </a:r>
          </a:p>
          <a:p>
            <a:pPr marL="0" indent="0">
              <a:buNone/>
            </a:pPr>
            <a:r>
              <a:rPr lang="nl-NL" sz="1600" i="1" dirty="0">
                <a:latin typeface="Silka"/>
              </a:rPr>
              <a:t>Tip: OnStage wordt helaas altijd heel erg verkleind geopend in je scherm. Je kunt je browserpagina kleiner maken voor een beter overzicht.</a:t>
            </a:r>
          </a:p>
        </p:txBody>
      </p:sp>
      <p:sp>
        <p:nvSpPr>
          <p:cNvPr id="4" name="Tijdelijke aanduiding voor inhoud 3">
            <a:extLst>
              <a:ext uri="{FF2B5EF4-FFF2-40B4-BE49-F238E27FC236}">
                <a16:creationId xmlns:a16="http://schemas.microsoft.com/office/drawing/2014/main" id="{B9B2BD52-D456-A2D4-882A-1B0C488396AB}"/>
              </a:ext>
            </a:extLst>
          </p:cNvPr>
          <p:cNvSpPr>
            <a:spLocks noGrp="1"/>
          </p:cNvSpPr>
          <p:nvPr>
            <p:ph sz="half" idx="2"/>
          </p:nvPr>
        </p:nvSpPr>
        <p:spPr>
          <a:xfrm>
            <a:off x="6172200" y="1556792"/>
            <a:ext cx="5181600" cy="4620171"/>
          </a:xfrm>
        </p:spPr>
        <p:txBody>
          <a:bodyPr/>
          <a:lstStyle/>
          <a:p>
            <a:pPr marL="0" indent="0">
              <a:buNone/>
            </a:pPr>
            <a:r>
              <a:rPr lang="nl-NL" sz="2000" b="1" i="1" u="sng" dirty="0"/>
              <a:t>Video</a:t>
            </a:r>
          </a:p>
          <a:p>
            <a:pPr marL="0" indent="0">
              <a:buNone/>
            </a:pPr>
            <a:endParaRPr lang="nl-NL" sz="2000" b="1" i="1" u="sng" dirty="0"/>
          </a:p>
        </p:txBody>
      </p:sp>
      <p:pic>
        <p:nvPicPr>
          <p:cNvPr id="5" name="SB - Schoolopleider stap 3">
            <a:hlinkClick r:id="" action="ppaction://media"/>
            <a:extLst>
              <a:ext uri="{FF2B5EF4-FFF2-40B4-BE49-F238E27FC236}">
                <a16:creationId xmlns:a16="http://schemas.microsoft.com/office/drawing/2014/main" id="{32F0070A-AD45-4F6E-DBB0-F9BC32C5D4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79841" y="1988840"/>
            <a:ext cx="5970248" cy="3358265"/>
          </a:xfrm>
          <a:prstGeom prst="rect">
            <a:avLst/>
          </a:prstGeom>
        </p:spPr>
      </p:pic>
    </p:spTree>
    <p:extLst>
      <p:ext uri="{BB962C8B-B14F-4D97-AF65-F5344CB8AC3E}">
        <p14:creationId xmlns:p14="http://schemas.microsoft.com/office/powerpoint/2010/main" val="205430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A095A-C636-DE6E-F6CD-0CC6113A4972}"/>
              </a:ext>
            </a:extLst>
          </p:cNvPr>
          <p:cNvSpPr>
            <a:spLocks noGrp="1"/>
          </p:cNvSpPr>
          <p:nvPr>
            <p:ph type="title"/>
          </p:nvPr>
        </p:nvSpPr>
        <p:spPr>
          <a:xfrm>
            <a:off x="2279576" y="116632"/>
            <a:ext cx="10515600" cy="1481667"/>
          </a:xfrm>
        </p:spPr>
        <p:txBody>
          <a:bodyPr/>
          <a:lstStyle/>
          <a:p>
            <a:r>
              <a:rPr lang="nl-NL" sz="3600" dirty="0"/>
              <a:t>Stap 4: Het beoordelingsformulier doorvoeren: reguliere kans </a:t>
            </a:r>
          </a:p>
        </p:txBody>
      </p:sp>
      <p:sp>
        <p:nvSpPr>
          <p:cNvPr id="3" name="Tijdelijke aanduiding voor inhoud 2">
            <a:extLst>
              <a:ext uri="{FF2B5EF4-FFF2-40B4-BE49-F238E27FC236}">
                <a16:creationId xmlns:a16="http://schemas.microsoft.com/office/drawing/2014/main" id="{37EF29CF-493F-3AB6-E5EF-66425E69D8D9}"/>
              </a:ext>
            </a:extLst>
          </p:cNvPr>
          <p:cNvSpPr>
            <a:spLocks noGrp="1"/>
          </p:cNvSpPr>
          <p:nvPr>
            <p:ph sz="half" idx="1"/>
          </p:nvPr>
        </p:nvSpPr>
        <p:spPr>
          <a:xfrm>
            <a:off x="838200" y="1598300"/>
            <a:ext cx="5181600" cy="4783028"/>
          </a:xfrm>
        </p:spPr>
        <p:txBody>
          <a:bodyPr/>
          <a:lstStyle/>
          <a:p>
            <a:pPr marL="0" indent="0">
              <a:buNone/>
            </a:pPr>
            <a:r>
              <a:rPr lang="nl-NL" sz="2000" b="1" i="1" u="sng" dirty="0"/>
              <a:t>Video</a:t>
            </a:r>
          </a:p>
        </p:txBody>
      </p:sp>
      <p:sp>
        <p:nvSpPr>
          <p:cNvPr id="4" name="Tijdelijke aanduiding voor inhoud 3">
            <a:extLst>
              <a:ext uri="{FF2B5EF4-FFF2-40B4-BE49-F238E27FC236}">
                <a16:creationId xmlns:a16="http://schemas.microsoft.com/office/drawing/2014/main" id="{F3C1C82F-1254-C424-AA73-83ECCE0D105F}"/>
              </a:ext>
            </a:extLst>
          </p:cNvPr>
          <p:cNvSpPr>
            <a:spLocks noGrp="1"/>
          </p:cNvSpPr>
          <p:nvPr>
            <p:ph sz="half" idx="2"/>
          </p:nvPr>
        </p:nvSpPr>
        <p:spPr>
          <a:xfrm>
            <a:off x="6172200" y="1598300"/>
            <a:ext cx="5181600" cy="4927043"/>
          </a:xfrm>
        </p:spPr>
        <p:txBody>
          <a:bodyPr vert="horz" lIns="91440" tIns="45720" rIns="91440" bIns="45720" rtlCol="0" anchor="t">
            <a:noAutofit/>
          </a:bodyPr>
          <a:lstStyle/>
          <a:p>
            <a:pPr marL="0" indent="0">
              <a:buNone/>
            </a:pPr>
            <a:r>
              <a:rPr lang="nl-NL" sz="2000" b="1" i="1" u="sng" dirty="0"/>
              <a:t>Stappenplan</a:t>
            </a:r>
          </a:p>
          <a:p>
            <a:pPr marL="0" indent="0">
              <a:buNone/>
            </a:pPr>
            <a:r>
              <a:rPr lang="nl-NL" sz="1600" dirty="0"/>
              <a:t>1: Download het actuele beoordelingsformulier via ipabo.nl &gt; Werkveld &gt; Werkplekleren &gt; Assessor</a:t>
            </a:r>
          </a:p>
          <a:p>
            <a:pPr marL="0" indent="0">
              <a:buNone/>
            </a:pPr>
            <a:r>
              <a:rPr lang="nl-NL" sz="1600" dirty="0"/>
              <a:t>2: Vul het beoordelingsformulier tijdens het WPA in</a:t>
            </a:r>
          </a:p>
          <a:p>
            <a:pPr marL="0" indent="0">
              <a:buNone/>
            </a:pPr>
            <a:r>
              <a:rPr lang="nl-NL" sz="1600" dirty="0">
                <a:latin typeface="Silka"/>
              </a:rPr>
              <a:t>3: Het beoordelingsformulier toont aan of de student een voldoende of een onvoldoende heeft behaald of de term VW – Voorwaardelijk voldaan.</a:t>
            </a:r>
            <a:endParaRPr lang="nl-NL" dirty="0"/>
          </a:p>
          <a:p>
            <a:pPr marL="0" indent="0">
              <a:buNone/>
            </a:pPr>
            <a:r>
              <a:rPr lang="nl-NL" sz="1600" dirty="0"/>
              <a:t>4: Sla het beoordelingsformulier op je computer op</a:t>
            </a:r>
          </a:p>
          <a:p>
            <a:pPr marL="0" indent="0">
              <a:buNone/>
            </a:pPr>
            <a:r>
              <a:rPr lang="nl-NL" sz="1600" dirty="0">
                <a:latin typeface="Silka"/>
              </a:rPr>
              <a:t>5: Upload het beoordelingsformulier in </a:t>
            </a:r>
            <a:r>
              <a:rPr lang="nl-NL" sz="1600" dirty="0" err="1">
                <a:latin typeface="Silka"/>
              </a:rPr>
              <a:t>OnStage</a:t>
            </a:r>
            <a:r>
              <a:rPr lang="nl-NL" sz="1600" dirty="0">
                <a:latin typeface="Silka"/>
              </a:rPr>
              <a:t> via de stap: “Werkplekassessment beoordelingsformulier (Excel).</a:t>
            </a:r>
          </a:p>
          <a:p>
            <a:pPr marL="0" indent="0">
              <a:buNone/>
            </a:pPr>
            <a:r>
              <a:rPr lang="nl-NL" sz="1600" dirty="0"/>
              <a:t>6: Klik op “Vrijgeven en afronden”.</a:t>
            </a:r>
          </a:p>
          <a:p>
            <a:pPr marL="0" indent="0">
              <a:buNone/>
            </a:pPr>
            <a:r>
              <a:rPr lang="nl-NL" sz="1600" i="1" dirty="0">
                <a:latin typeface="Silka"/>
              </a:rPr>
              <a:t>Het beoordelingsformulier is geüpload in </a:t>
            </a:r>
            <a:r>
              <a:rPr lang="nl-NL" sz="1600" i="1" err="1">
                <a:latin typeface="Silka"/>
              </a:rPr>
              <a:t>OnStage</a:t>
            </a:r>
            <a:r>
              <a:rPr lang="nl-NL" sz="1600" i="1" dirty="0">
                <a:latin typeface="Silka"/>
              </a:rPr>
              <a:t>. </a:t>
            </a:r>
            <a:endParaRPr lang="nl-NL" sz="1600" i="1" dirty="0"/>
          </a:p>
        </p:txBody>
      </p:sp>
      <p:pic>
        <p:nvPicPr>
          <p:cNvPr id="5" name="My Project - stap 4">
            <a:hlinkClick r:id="" action="ppaction://media"/>
            <a:extLst>
              <a:ext uri="{FF2B5EF4-FFF2-40B4-BE49-F238E27FC236}">
                <a16:creationId xmlns:a16="http://schemas.microsoft.com/office/drawing/2014/main" id="{4970DBB6-66A3-1582-B9C8-A18C218522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150" y="2204798"/>
            <a:ext cx="5430936" cy="3054902"/>
          </a:xfrm>
          <a:prstGeom prst="rect">
            <a:avLst/>
          </a:prstGeom>
        </p:spPr>
      </p:pic>
    </p:spTree>
    <p:extLst>
      <p:ext uri="{BB962C8B-B14F-4D97-AF65-F5344CB8AC3E}">
        <p14:creationId xmlns:p14="http://schemas.microsoft.com/office/powerpoint/2010/main" val="18436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CCE37-BF5C-08C3-EAE1-9D69B66FBA98}"/>
              </a:ext>
            </a:extLst>
          </p:cNvPr>
          <p:cNvSpPr>
            <a:spLocks noGrp="1"/>
          </p:cNvSpPr>
          <p:nvPr>
            <p:ph type="title"/>
          </p:nvPr>
        </p:nvSpPr>
        <p:spPr>
          <a:xfrm>
            <a:off x="2063552" y="-402566"/>
            <a:ext cx="10515600" cy="1941742"/>
          </a:xfrm>
        </p:spPr>
        <p:txBody>
          <a:bodyPr/>
          <a:lstStyle/>
          <a:p>
            <a:r>
              <a:rPr lang="nl-NL" sz="3200" dirty="0">
                <a:latin typeface="Silka Bold"/>
              </a:rPr>
              <a:t>Stap 5: Beoordelingscijfer doorvoeren – Reguliere kans </a:t>
            </a:r>
            <a:br>
              <a:rPr lang="nl-NL" sz="3200" dirty="0">
                <a:latin typeface="Silka Bold"/>
              </a:rPr>
            </a:br>
            <a:r>
              <a:rPr lang="nl-NL" sz="3200" dirty="0">
                <a:latin typeface="Silka Bold"/>
              </a:rPr>
              <a:t>2-ogen principe </a:t>
            </a:r>
          </a:p>
        </p:txBody>
      </p:sp>
      <p:sp>
        <p:nvSpPr>
          <p:cNvPr id="3" name="Tijdelijke aanduiding voor inhoud 2">
            <a:extLst>
              <a:ext uri="{FF2B5EF4-FFF2-40B4-BE49-F238E27FC236}">
                <a16:creationId xmlns:a16="http://schemas.microsoft.com/office/drawing/2014/main" id="{7FB27A6A-CF0A-7FF0-2B50-FDCB41348BC2}"/>
              </a:ext>
            </a:extLst>
          </p:cNvPr>
          <p:cNvSpPr>
            <a:spLocks noGrp="1"/>
          </p:cNvSpPr>
          <p:nvPr>
            <p:ph sz="half" idx="1"/>
          </p:nvPr>
        </p:nvSpPr>
        <p:spPr>
          <a:xfrm>
            <a:off x="840241" y="1089920"/>
            <a:ext cx="5282241" cy="5500755"/>
          </a:xfrm>
        </p:spPr>
        <p:txBody>
          <a:bodyPr vert="horz" lIns="91440" tIns="45720" rIns="91440" bIns="45720" rtlCol="0" anchor="t">
            <a:noAutofit/>
          </a:bodyPr>
          <a:lstStyle/>
          <a:p>
            <a:pPr marL="0" indent="0">
              <a:buNone/>
            </a:pPr>
            <a:r>
              <a:rPr lang="nl-NL" sz="2000" b="1" i="1" u="sng" dirty="0"/>
              <a:t>Stappenplan</a:t>
            </a:r>
          </a:p>
          <a:p>
            <a:pPr marL="0" indent="0">
              <a:buNone/>
            </a:pPr>
            <a:r>
              <a:rPr lang="nl-NL" sz="1500" i="1" dirty="0"/>
              <a:t>Dit stappenplan is uitvoerbaar voor deze type WPA`s: BT1 / BT3 / BT4 / MINOR 1 / MINOR 2 (alleen deeltijd) / MINOR 3.</a:t>
            </a:r>
          </a:p>
          <a:p>
            <a:pPr marL="0" indent="0">
              <a:buNone/>
            </a:pPr>
            <a:r>
              <a:rPr lang="nl-NL" sz="1500" dirty="0"/>
              <a:t>1: Open de stap “Beoordeling vastleggen” in OnStage.</a:t>
            </a:r>
          </a:p>
          <a:p>
            <a:pPr marL="0" indent="0">
              <a:buNone/>
            </a:pPr>
            <a:r>
              <a:rPr lang="nl-NL" sz="1500" dirty="0">
                <a:latin typeface="Silka"/>
              </a:rPr>
              <a:t>2: Controleer het beoordelingscijfer en neem het cijfer over van de Excel-beoordelingssheet in </a:t>
            </a:r>
            <a:r>
              <a:rPr lang="nl-NL" sz="1500" dirty="0" err="1">
                <a:latin typeface="Silka"/>
              </a:rPr>
              <a:t>OnStage</a:t>
            </a:r>
            <a:r>
              <a:rPr lang="nl-NL" sz="1500" dirty="0">
                <a:latin typeface="Silka"/>
              </a:rPr>
              <a:t>.</a:t>
            </a:r>
          </a:p>
          <a:p>
            <a:pPr marL="0" indent="0">
              <a:buNone/>
            </a:pPr>
            <a:r>
              <a:rPr lang="nl-NL" sz="1200" b="1" i="1" dirty="0">
                <a:solidFill>
                  <a:srgbClr val="FF0000"/>
                </a:solidFill>
                <a:latin typeface="Silka"/>
              </a:rPr>
              <a:t>LET OP: Wanneer het Excel-beoordelingscijfer een cijfer weergeeft van 5,5 of hoger terwijl de student </a:t>
            </a:r>
            <a:r>
              <a:rPr lang="nl-NL" sz="1200" b="1" i="1" u="sng" dirty="0">
                <a:solidFill>
                  <a:srgbClr val="FF0000"/>
                </a:solidFill>
                <a:latin typeface="Silka"/>
              </a:rPr>
              <a:t>niet</a:t>
            </a:r>
            <a:r>
              <a:rPr lang="nl-NL" sz="1200" b="1" i="1" dirty="0">
                <a:solidFill>
                  <a:srgbClr val="FF0000"/>
                </a:solidFill>
                <a:latin typeface="Silka"/>
              </a:rPr>
              <a:t> voldaan heeft aan de voorwaardelijke criteria, dan voer je het resultaat “</a:t>
            </a:r>
            <a:r>
              <a:rPr lang="nl-NL" sz="1200" b="1" i="1" dirty="0" err="1">
                <a:solidFill>
                  <a:srgbClr val="FF0000"/>
                </a:solidFill>
                <a:latin typeface="Silka"/>
              </a:rPr>
              <a:t>VW”door</a:t>
            </a:r>
            <a:r>
              <a:rPr lang="nl-NL" sz="1200" b="1" i="1" dirty="0">
                <a:solidFill>
                  <a:srgbClr val="FF0000"/>
                </a:solidFill>
                <a:latin typeface="Silka"/>
              </a:rPr>
              <a:t> in </a:t>
            </a:r>
            <a:r>
              <a:rPr lang="nl-NL" sz="1200" b="1" i="1" dirty="0" err="1">
                <a:solidFill>
                  <a:srgbClr val="FF0000"/>
                </a:solidFill>
                <a:latin typeface="Silka"/>
              </a:rPr>
              <a:t>OnStage</a:t>
            </a:r>
            <a:r>
              <a:rPr lang="nl-NL" sz="1200" b="1" i="1" dirty="0">
                <a:solidFill>
                  <a:srgbClr val="FF0000"/>
                </a:solidFill>
                <a:latin typeface="Silka"/>
              </a:rPr>
              <a:t>. Dit geldt ook wanneer de student te weinig punten heeft behaald voor een verplicht onderdeel, maar volgens het beoordelingsformulier een 5,5 of hoger scoort: je voert dan het resultaat “</a:t>
            </a:r>
            <a:r>
              <a:rPr lang="nl-NL" sz="1200" b="1" i="1" dirty="0" err="1">
                <a:solidFill>
                  <a:srgbClr val="FF0000"/>
                </a:solidFill>
                <a:latin typeface="Silka"/>
              </a:rPr>
              <a:t>VW”in</a:t>
            </a:r>
            <a:r>
              <a:rPr lang="nl-NL" sz="1200" b="1" i="1" dirty="0">
                <a:solidFill>
                  <a:srgbClr val="FF0000"/>
                </a:solidFill>
                <a:latin typeface="Silka"/>
              </a:rPr>
              <a:t>. </a:t>
            </a:r>
          </a:p>
          <a:p>
            <a:pPr marL="0" indent="0">
              <a:buNone/>
            </a:pPr>
            <a:r>
              <a:rPr lang="nl-NL" sz="1500" dirty="0"/>
              <a:t>3: Voer naast het beoordelingscijfer eventuele feedback voor de student door.</a:t>
            </a:r>
          </a:p>
          <a:p>
            <a:pPr marL="0" indent="0">
              <a:buNone/>
            </a:pPr>
            <a:r>
              <a:rPr lang="nl-NL" sz="1500" dirty="0"/>
              <a:t>4: Klik op “Beoordeling vastleggen”</a:t>
            </a:r>
          </a:p>
          <a:p>
            <a:pPr marL="0" indent="0">
              <a:buNone/>
            </a:pPr>
            <a:r>
              <a:rPr lang="nl-NL" sz="1500" dirty="0"/>
              <a:t>5: Klik op “Vrijgeven en afronden”</a:t>
            </a:r>
          </a:p>
          <a:p>
            <a:pPr marL="0" indent="0">
              <a:buNone/>
            </a:pPr>
            <a:r>
              <a:rPr lang="nl-NL" sz="1500" i="1" dirty="0"/>
              <a:t>Het cijfer is verwerkt in OnStage.</a:t>
            </a:r>
          </a:p>
        </p:txBody>
      </p:sp>
      <p:sp>
        <p:nvSpPr>
          <p:cNvPr id="4" name="Tijdelijke aanduiding voor inhoud 3">
            <a:extLst>
              <a:ext uri="{FF2B5EF4-FFF2-40B4-BE49-F238E27FC236}">
                <a16:creationId xmlns:a16="http://schemas.microsoft.com/office/drawing/2014/main" id="{1945A2C4-FCF2-5FDA-3A7C-F5F705AED4CF}"/>
              </a:ext>
            </a:extLst>
          </p:cNvPr>
          <p:cNvSpPr>
            <a:spLocks noGrp="1"/>
          </p:cNvSpPr>
          <p:nvPr>
            <p:ph sz="half" idx="2"/>
          </p:nvPr>
        </p:nvSpPr>
        <p:spPr>
          <a:xfrm>
            <a:off x="6312024" y="1521500"/>
            <a:ext cx="5181600" cy="4620170"/>
          </a:xfrm>
        </p:spPr>
        <p:txBody>
          <a:bodyPr/>
          <a:lstStyle/>
          <a:p>
            <a:pPr marL="0" indent="0">
              <a:buNone/>
            </a:pPr>
            <a:r>
              <a:rPr lang="nl-NL" sz="2000" b="1" i="1" u="sng" dirty="0"/>
              <a:t>Video</a:t>
            </a:r>
          </a:p>
        </p:txBody>
      </p:sp>
      <p:pic>
        <p:nvPicPr>
          <p:cNvPr id="5" name="My Project - STAP 5 2 ogen">
            <a:hlinkClick r:id="" action="ppaction://media"/>
            <a:extLst>
              <a:ext uri="{FF2B5EF4-FFF2-40B4-BE49-F238E27FC236}">
                <a16:creationId xmlns:a16="http://schemas.microsoft.com/office/drawing/2014/main" id="{B64D6580-ABA3-4FBA-89FE-2DA650856A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1" y="1963774"/>
            <a:ext cx="5760640" cy="3240360"/>
          </a:xfrm>
          <a:prstGeom prst="rect">
            <a:avLst/>
          </a:prstGeom>
        </p:spPr>
      </p:pic>
    </p:spTree>
    <p:extLst>
      <p:ext uri="{BB962C8B-B14F-4D97-AF65-F5344CB8AC3E}">
        <p14:creationId xmlns:p14="http://schemas.microsoft.com/office/powerpoint/2010/main" val="2417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D503F-49ED-F302-7AB6-C19504A63DE6}"/>
              </a:ext>
            </a:extLst>
          </p:cNvPr>
          <p:cNvSpPr>
            <a:spLocks noGrp="1"/>
          </p:cNvSpPr>
          <p:nvPr>
            <p:ph type="title"/>
          </p:nvPr>
        </p:nvSpPr>
        <p:spPr>
          <a:xfrm>
            <a:off x="2135560" y="-215660"/>
            <a:ext cx="10515600" cy="1697327"/>
          </a:xfrm>
        </p:spPr>
        <p:txBody>
          <a:bodyPr/>
          <a:lstStyle/>
          <a:p>
            <a:r>
              <a:rPr lang="nl-NL" sz="3200" dirty="0">
                <a:latin typeface="Silka Bold"/>
              </a:rPr>
              <a:t>Stap 5: Beoordelingscijfer doorvoeren – Reguliere kans </a:t>
            </a:r>
            <a:br>
              <a:rPr lang="nl-NL" sz="3200" dirty="0">
                <a:latin typeface="Silka Bold"/>
              </a:rPr>
            </a:br>
            <a:r>
              <a:rPr lang="nl-NL" sz="3200" dirty="0">
                <a:latin typeface="Silka Bold"/>
              </a:rPr>
              <a:t>4-ogen principe </a:t>
            </a:r>
          </a:p>
        </p:txBody>
      </p:sp>
      <p:sp>
        <p:nvSpPr>
          <p:cNvPr id="3" name="Tijdelijke aanduiding voor inhoud 2">
            <a:extLst>
              <a:ext uri="{FF2B5EF4-FFF2-40B4-BE49-F238E27FC236}">
                <a16:creationId xmlns:a16="http://schemas.microsoft.com/office/drawing/2014/main" id="{9C006C51-2DB7-0AE5-F55B-F60CCD350EF8}"/>
              </a:ext>
            </a:extLst>
          </p:cNvPr>
          <p:cNvSpPr>
            <a:spLocks noGrp="1"/>
          </p:cNvSpPr>
          <p:nvPr>
            <p:ph sz="half" idx="1"/>
          </p:nvPr>
        </p:nvSpPr>
        <p:spPr>
          <a:xfrm>
            <a:off x="838200" y="1481666"/>
            <a:ext cx="5181600" cy="5115685"/>
          </a:xfrm>
        </p:spPr>
        <p:txBody>
          <a:bodyPr/>
          <a:lstStyle/>
          <a:p>
            <a:pPr marL="0" indent="0">
              <a:buNone/>
            </a:pPr>
            <a:r>
              <a:rPr lang="nl-NL" sz="2000" b="1" i="1" u="sng" dirty="0"/>
              <a:t>Video</a:t>
            </a:r>
          </a:p>
        </p:txBody>
      </p:sp>
      <p:sp>
        <p:nvSpPr>
          <p:cNvPr id="4" name="Tijdelijke aanduiding voor inhoud 3">
            <a:extLst>
              <a:ext uri="{FF2B5EF4-FFF2-40B4-BE49-F238E27FC236}">
                <a16:creationId xmlns:a16="http://schemas.microsoft.com/office/drawing/2014/main" id="{842A5684-E4EC-7D5E-3880-ED32EC34E4C5}"/>
              </a:ext>
            </a:extLst>
          </p:cNvPr>
          <p:cNvSpPr>
            <a:spLocks noGrp="1"/>
          </p:cNvSpPr>
          <p:nvPr>
            <p:ph sz="half" idx="2"/>
          </p:nvPr>
        </p:nvSpPr>
        <p:spPr>
          <a:xfrm>
            <a:off x="6178647" y="1196752"/>
            <a:ext cx="5181600" cy="5259701"/>
          </a:xfrm>
        </p:spPr>
        <p:txBody>
          <a:bodyPr vert="horz" lIns="91440" tIns="45720" rIns="91440" bIns="45720" rtlCol="0" anchor="t">
            <a:noAutofit/>
          </a:bodyPr>
          <a:lstStyle/>
          <a:p>
            <a:pPr marL="0" indent="0">
              <a:buNone/>
            </a:pPr>
            <a:r>
              <a:rPr lang="nl-NL" sz="2000" b="1" i="1" u="sng" dirty="0"/>
              <a:t>Stappenplan</a:t>
            </a:r>
          </a:p>
          <a:p>
            <a:pPr marL="0" indent="0">
              <a:buNone/>
            </a:pPr>
            <a:r>
              <a:rPr lang="nl-NL" sz="1200" i="1" dirty="0">
                <a:latin typeface="Silka"/>
              </a:rPr>
              <a:t>Dit stappenplan is bedoeld voor de type </a:t>
            </a:r>
            <a:r>
              <a:rPr lang="nl-NL" sz="1200" i="1" dirty="0" err="1">
                <a:latin typeface="Silka"/>
              </a:rPr>
              <a:t>WPA`s</a:t>
            </a:r>
            <a:r>
              <a:rPr lang="nl-NL" sz="1200" i="1" dirty="0">
                <a:latin typeface="Silka"/>
              </a:rPr>
              <a:t>: BT2 en Minor 4.</a:t>
            </a:r>
          </a:p>
          <a:p>
            <a:pPr marL="0" indent="0">
              <a:buNone/>
            </a:pPr>
            <a:r>
              <a:rPr lang="nl-NL" sz="1200" dirty="0"/>
              <a:t>1: Open de stap “Beoordeling vastleggen” in OnStage.</a:t>
            </a:r>
          </a:p>
          <a:p>
            <a:pPr marL="0" indent="0">
              <a:buNone/>
            </a:pPr>
            <a:r>
              <a:rPr lang="nl-NL" sz="1200" dirty="0"/>
              <a:t>2: Controleer het eindcijfer in het Excel-beoordelingsformulier en neem het cijfer over in OnStage.</a:t>
            </a:r>
          </a:p>
          <a:p>
            <a:pPr>
              <a:buNone/>
            </a:pPr>
            <a:r>
              <a:rPr lang="nl-NL" sz="1100" b="1" i="1" dirty="0">
                <a:solidFill>
                  <a:srgbClr val="FF0000"/>
                </a:solidFill>
                <a:latin typeface="Silka"/>
              </a:rPr>
              <a:t>LET OP: Wanneer het Excel-beoordelingscijfer een cijfer weergeeft van 5,5 of hoger terwijl de student </a:t>
            </a:r>
            <a:r>
              <a:rPr lang="nl-NL" sz="1100" b="1" i="1" u="sng" dirty="0">
                <a:solidFill>
                  <a:srgbClr val="FF0000"/>
                </a:solidFill>
                <a:latin typeface="Silka"/>
              </a:rPr>
              <a:t>niet</a:t>
            </a:r>
            <a:r>
              <a:rPr lang="nl-NL" sz="1100" b="1" i="1" dirty="0">
                <a:solidFill>
                  <a:srgbClr val="FF0000"/>
                </a:solidFill>
                <a:latin typeface="Silka"/>
              </a:rPr>
              <a:t> voldaan heeft aan de voorwaardelijke criteria, dan voer je het resultaat “</a:t>
            </a:r>
            <a:r>
              <a:rPr lang="nl-NL" sz="1100" b="1" i="1" dirty="0" err="1">
                <a:solidFill>
                  <a:srgbClr val="FF0000"/>
                </a:solidFill>
                <a:latin typeface="Silka"/>
              </a:rPr>
              <a:t>VW”door</a:t>
            </a:r>
            <a:r>
              <a:rPr lang="nl-NL" sz="1100" b="1" i="1" dirty="0">
                <a:solidFill>
                  <a:srgbClr val="FF0000"/>
                </a:solidFill>
                <a:latin typeface="Silka"/>
              </a:rPr>
              <a:t> in </a:t>
            </a:r>
            <a:r>
              <a:rPr lang="nl-NL" sz="1100" b="1" i="1" dirty="0" err="1">
                <a:solidFill>
                  <a:srgbClr val="FF0000"/>
                </a:solidFill>
                <a:latin typeface="Silka"/>
              </a:rPr>
              <a:t>OnStage</a:t>
            </a:r>
            <a:r>
              <a:rPr lang="nl-NL" sz="1100" b="1" i="1" dirty="0">
                <a:solidFill>
                  <a:srgbClr val="FF0000"/>
                </a:solidFill>
                <a:latin typeface="Silka"/>
              </a:rPr>
              <a:t>. Dit geldt ook wanneer de student te weinig punten heeft behaald voor een verplicht onderdeel, maar volgens het beoordelingsformulier een 5,5 of hoger scoort: je voert dan het </a:t>
            </a:r>
            <a:r>
              <a:rPr lang="nl-NL" sz="1100" b="1" i="1" dirty="0" err="1">
                <a:solidFill>
                  <a:srgbClr val="FF0000"/>
                </a:solidFill>
                <a:latin typeface="Silka"/>
              </a:rPr>
              <a:t>het</a:t>
            </a:r>
            <a:r>
              <a:rPr lang="nl-NL" sz="1100" b="1" i="1" dirty="0">
                <a:solidFill>
                  <a:srgbClr val="FF0000"/>
                </a:solidFill>
                <a:latin typeface="Silka"/>
              </a:rPr>
              <a:t> resultaat “</a:t>
            </a:r>
            <a:r>
              <a:rPr lang="nl-NL" sz="1100" b="1" i="1" dirty="0" err="1">
                <a:solidFill>
                  <a:srgbClr val="FF0000"/>
                </a:solidFill>
                <a:latin typeface="Silka"/>
              </a:rPr>
              <a:t>VW”in</a:t>
            </a:r>
            <a:r>
              <a:rPr lang="nl-NL" sz="1100" b="1" i="1" dirty="0">
                <a:solidFill>
                  <a:srgbClr val="FF0000"/>
                </a:solidFill>
                <a:latin typeface="Silka"/>
              </a:rPr>
              <a:t>.</a:t>
            </a:r>
            <a:endParaRPr lang="nl-NL" sz="1100" dirty="0">
              <a:solidFill>
                <a:srgbClr val="000000"/>
              </a:solidFill>
              <a:latin typeface="Silka"/>
            </a:endParaRPr>
          </a:p>
          <a:p>
            <a:pPr marL="0" indent="0">
              <a:buNone/>
            </a:pPr>
            <a:r>
              <a:rPr lang="nl-NL" sz="1200" dirty="0"/>
              <a:t>3: Voer naast het beoordelingscijfer eventuele feedback voor de student door.</a:t>
            </a:r>
          </a:p>
          <a:p>
            <a:pPr marL="0" indent="0">
              <a:buNone/>
            </a:pPr>
            <a:r>
              <a:rPr lang="nl-NL" sz="1200" dirty="0"/>
              <a:t>4: Klik op “Beoordeling vastleggen”</a:t>
            </a:r>
          </a:p>
          <a:p>
            <a:pPr marL="0" indent="0">
              <a:buNone/>
            </a:pPr>
            <a:r>
              <a:rPr lang="nl-NL" sz="1200" dirty="0">
                <a:latin typeface="Silka"/>
              </a:rPr>
              <a:t>5: Je ontvangt een ondertekenmail op je mailadres vanuit </a:t>
            </a:r>
            <a:r>
              <a:rPr lang="nl-NL" sz="1200" err="1">
                <a:latin typeface="Silka"/>
              </a:rPr>
              <a:t>OnStage</a:t>
            </a:r>
            <a:r>
              <a:rPr lang="nl-NL" sz="1200" dirty="0">
                <a:latin typeface="Silka"/>
              </a:rPr>
              <a:t> (check je spam!). Open de link in deze mail.</a:t>
            </a:r>
          </a:p>
          <a:p>
            <a:pPr marL="0" indent="0">
              <a:buNone/>
            </a:pPr>
            <a:r>
              <a:rPr lang="nl-NL" sz="1200" dirty="0">
                <a:latin typeface="Silka"/>
              </a:rPr>
              <a:t>6: Teken voor de beoordeling in </a:t>
            </a:r>
            <a:r>
              <a:rPr lang="nl-NL" sz="1200" dirty="0" err="1">
                <a:latin typeface="Silka"/>
              </a:rPr>
              <a:t>OnStage</a:t>
            </a:r>
            <a:r>
              <a:rPr lang="nl-NL" sz="1200" dirty="0">
                <a:latin typeface="Silka"/>
              </a:rPr>
              <a:t> en doe dit binnen enkele dagen na ontvangen van de mail. </a:t>
            </a:r>
          </a:p>
          <a:p>
            <a:pPr marL="0" indent="0">
              <a:buNone/>
            </a:pPr>
            <a:r>
              <a:rPr lang="nl-NL" sz="1200" i="1" dirty="0">
                <a:latin typeface="Silka"/>
              </a:rPr>
              <a:t>Na ondertekening ontvangt de tweede assessor een mail voor ondertekening. Wanneer beide assessoren hebben ondertekend rondt het stagebureau het dossier af. </a:t>
            </a:r>
          </a:p>
          <a:p>
            <a:endParaRPr lang="nl-NL" dirty="0"/>
          </a:p>
        </p:txBody>
      </p:sp>
      <p:pic>
        <p:nvPicPr>
          <p:cNvPr id="5" name="My Project - STAP 5 4OGEN">
            <a:hlinkClick r:id="" action="ppaction://media"/>
            <a:extLst>
              <a:ext uri="{FF2B5EF4-FFF2-40B4-BE49-F238E27FC236}">
                <a16:creationId xmlns:a16="http://schemas.microsoft.com/office/drawing/2014/main" id="{2961417D-90CD-A7F3-8F0F-21F0DDCC69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3204" y="2060849"/>
            <a:ext cx="5376596" cy="3024336"/>
          </a:xfrm>
          <a:prstGeom prst="rect">
            <a:avLst/>
          </a:prstGeom>
        </p:spPr>
      </p:pic>
    </p:spTree>
    <p:extLst>
      <p:ext uri="{BB962C8B-B14F-4D97-AF65-F5344CB8AC3E}">
        <p14:creationId xmlns:p14="http://schemas.microsoft.com/office/powerpoint/2010/main" val="187545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FFD10-FFD8-A89C-938E-33314AC504BE}"/>
              </a:ext>
            </a:extLst>
          </p:cNvPr>
          <p:cNvSpPr>
            <a:spLocks noGrp="1"/>
          </p:cNvSpPr>
          <p:nvPr>
            <p:ph type="title"/>
          </p:nvPr>
        </p:nvSpPr>
        <p:spPr>
          <a:xfrm>
            <a:off x="2063552" y="41745"/>
            <a:ext cx="10515600" cy="1481667"/>
          </a:xfrm>
        </p:spPr>
        <p:txBody>
          <a:bodyPr/>
          <a:lstStyle/>
          <a:p>
            <a:r>
              <a:rPr lang="nl-NL" sz="3600" dirty="0"/>
              <a:t>Stap 6: Het dossier afronden: 2-ogen principe</a:t>
            </a:r>
          </a:p>
        </p:txBody>
      </p:sp>
      <p:sp>
        <p:nvSpPr>
          <p:cNvPr id="3" name="Tijdelijke aanduiding voor inhoud 2">
            <a:extLst>
              <a:ext uri="{FF2B5EF4-FFF2-40B4-BE49-F238E27FC236}">
                <a16:creationId xmlns:a16="http://schemas.microsoft.com/office/drawing/2014/main" id="{00C32943-1FB7-F787-437B-7A7D00245A99}"/>
              </a:ext>
            </a:extLst>
          </p:cNvPr>
          <p:cNvSpPr>
            <a:spLocks noGrp="1"/>
          </p:cNvSpPr>
          <p:nvPr>
            <p:ph sz="half" idx="1"/>
          </p:nvPr>
        </p:nvSpPr>
        <p:spPr>
          <a:xfrm>
            <a:off x="838201" y="1484784"/>
            <a:ext cx="5181600" cy="4476154"/>
          </a:xfrm>
        </p:spPr>
        <p:txBody>
          <a:bodyPr/>
          <a:lstStyle/>
          <a:p>
            <a:pPr marL="0" indent="0">
              <a:buNone/>
            </a:pPr>
            <a:r>
              <a:rPr lang="nl-NL" sz="2000" b="1" i="1" u="sng" dirty="0"/>
              <a:t>Stappenplan</a:t>
            </a:r>
          </a:p>
          <a:p>
            <a:pPr marL="0" indent="0">
              <a:buNone/>
            </a:pPr>
            <a:r>
              <a:rPr lang="nl-NL" sz="2000" i="1" dirty="0"/>
              <a:t>Dit stappenplan gebruik je voor de type WPA`s: BT1 / BT3 / BT4 / MINOR 1 / MINOR 2 / MINOR 3.</a:t>
            </a:r>
          </a:p>
          <a:p>
            <a:pPr marL="0" indent="0">
              <a:buNone/>
            </a:pPr>
            <a:r>
              <a:rPr lang="nl-NL" sz="2000" dirty="0"/>
              <a:t>1: Open de stap “Werkplekassessment dossier afronden” </a:t>
            </a:r>
          </a:p>
          <a:p>
            <a:pPr marL="0" indent="0">
              <a:buNone/>
            </a:pPr>
            <a:r>
              <a:rPr lang="nl-NL" sz="2000" dirty="0"/>
              <a:t>2: Noteer de datum van de dag waarop je de beoordeling registreert.</a:t>
            </a:r>
          </a:p>
          <a:p>
            <a:pPr marL="0" indent="0">
              <a:buNone/>
            </a:pPr>
            <a:r>
              <a:rPr lang="nl-NL" sz="2000" dirty="0"/>
              <a:t>3: Klik op “Afronden” </a:t>
            </a:r>
          </a:p>
          <a:p>
            <a:pPr marL="0" indent="0">
              <a:buNone/>
            </a:pPr>
            <a:r>
              <a:rPr lang="nl-NL" sz="2000" i="1" dirty="0"/>
              <a:t>Je hebt het dossier afgerond.</a:t>
            </a:r>
            <a:endParaRPr lang="nl-NL" sz="2000" dirty="0"/>
          </a:p>
          <a:p>
            <a:pPr marL="0" indent="0">
              <a:buNone/>
            </a:pPr>
            <a:endParaRPr lang="nl-NL" sz="2000" dirty="0"/>
          </a:p>
          <a:p>
            <a:pPr marL="0" indent="0">
              <a:buNone/>
            </a:pPr>
            <a:endParaRPr lang="nl-NL" sz="2000" dirty="0"/>
          </a:p>
          <a:p>
            <a:pPr marL="0" indent="0">
              <a:buNone/>
            </a:pPr>
            <a:endParaRPr lang="nl-NL" sz="2000" i="1" dirty="0"/>
          </a:p>
          <a:p>
            <a:pPr marL="0" indent="0">
              <a:buNone/>
            </a:pPr>
            <a:endParaRPr lang="nl-NL" sz="2000" dirty="0"/>
          </a:p>
        </p:txBody>
      </p:sp>
      <p:sp>
        <p:nvSpPr>
          <p:cNvPr id="4" name="Tijdelijke aanduiding voor inhoud 3">
            <a:extLst>
              <a:ext uri="{FF2B5EF4-FFF2-40B4-BE49-F238E27FC236}">
                <a16:creationId xmlns:a16="http://schemas.microsoft.com/office/drawing/2014/main" id="{A5F2B164-008E-2DCC-1CD7-2FB8AF71B729}"/>
              </a:ext>
            </a:extLst>
          </p:cNvPr>
          <p:cNvSpPr>
            <a:spLocks noGrp="1"/>
          </p:cNvSpPr>
          <p:nvPr>
            <p:ph sz="half" idx="2"/>
          </p:nvPr>
        </p:nvSpPr>
        <p:spPr>
          <a:xfrm>
            <a:off x="6172199" y="1529577"/>
            <a:ext cx="5181600" cy="4476155"/>
          </a:xfrm>
        </p:spPr>
        <p:txBody>
          <a:bodyPr/>
          <a:lstStyle/>
          <a:p>
            <a:pPr marL="0" indent="0">
              <a:buNone/>
            </a:pPr>
            <a:r>
              <a:rPr lang="nl-NL" sz="2000" b="1" i="1" u="sng" dirty="0"/>
              <a:t>Video</a:t>
            </a:r>
          </a:p>
        </p:txBody>
      </p:sp>
      <p:pic>
        <p:nvPicPr>
          <p:cNvPr id="5" name="My Project - stap 6 afronden 2 ogen">
            <a:hlinkClick r:id="" action="ppaction://media"/>
            <a:extLst>
              <a:ext uri="{FF2B5EF4-FFF2-40B4-BE49-F238E27FC236}">
                <a16:creationId xmlns:a16="http://schemas.microsoft.com/office/drawing/2014/main" id="{478C1BCB-FE40-44D3-582A-EAD125A61E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72199" y="1908902"/>
            <a:ext cx="5404791" cy="3040195"/>
          </a:xfrm>
          <a:prstGeom prst="rect">
            <a:avLst/>
          </a:prstGeom>
        </p:spPr>
      </p:pic>
    </p:spTree>
    <p:extLst>
      <p:ext uri="{BB962C8B-B14F-4D97-AF65-F5344CB8AC3E}">
        <p14:creationId xmlns:p14="http://schemas.microsoft.com/office/powerpoint/2010/main" val="807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IPABO werksheets logo boven">
  <a:themeElements>
    <a:clrScheme name="IPABO 2021 new">
      <a:dk1>
        <a:srgbClr val="00003C"/>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2209E5E8-D90B-4A6A-8083-9CC7AD73052C}"/>
    </a:ext>
  </a:extLst>
</a:theme>
</file>

<file path=ppt/theme/theme2.xml><?xml version="1.0" encoding="utf-8"?>
<a:theme xmlns:a="http://schemas.openxmlformats.org/drawingml/2006/main" name="IPABO werksheets logo onder">
  <a:themeElements>
    <a:clrScheme name="IPABO 2021 new">
      <a:dk1>
        <a:srgbClr val="00003C"/>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5C0CEB08-3C62-4EEB-81C8-7810AEEEC14D}"/>
    </a:ext>
  </a:extLst>
</a:theme>
</file>

<file path=ppt/theme/theme3.xml><?xml version="1.0" encoding="utf-8"?>
<a:theme xmlns:a="http://schemas.openxmlformats.org/drawingml/2006/main" name="Logo sheet - Logo wit">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79312C0A-9FC4-4BE1-9640-F89DDC6F0A11}"/>
    </a:ext>
  </a:extLst>
</a:theme>
</file>

<file path=ppt/theme/theme4.xml><?xml version="1.0" encoding="utf-8"?>
<a:theme xmlns:a="http://schemas.openxmlformats.org/drawingml/2006/main" name="Logo sheet - Logo wit donkere achtergrond">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AFF7B6C8-3C04-4FE2-A1A5-7ED071CAD0A5}"/>
    </a:ext>
  </a:extLst>
</a:theme>
</file>

<file path=ppt/theme/theme5.xml><?xml version="1.0" encoding="utf-8"?>
<a:theme xmlns:a="http://schemas.openxmlformats.org/drawingml/2006/main" name="Logo sheet - Logo">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33CF2140-7AED-4EF1-875E-568D6DDB288E}"/>
    </a:ext>
  </a:extLst>
</a:theme>
</file>

<file path=ppt/theme/theme6.xml><?xml version="1.0" encoding="utf-8"?>
<a:theme xmlns:a="http://schemas.openxmlformats.org/drawingml/2006/main" name="Logo sheet - tag">
  <a:themeElements>
    <a:clrScheme name="Aangepast 3">
      <a:dk1>
        <a:srgbClr val="000000"/>
      </a:dk1>
      <a:lt1>
        <a:srgbClr val="FFFFFF"/>
      </a:lt1>
      <a:dk2>
        <a:srgbClr val="2C7D8D"/>
      </a:dk2>
      <a:lt2>
        <a:srgbClr val="E7E6E6"/>
      </a:lt2>
      <a:accent1>
        <a:srgbClr val="006D8A"/>
      </a:accent1>
      <a:accent2>
        <a:srgbClr val="00B2E3"/>
      </a:accent2>
      <a:accent3>
        <a:srgbClr val="AFD7F1"/>
      </a:accent3>
      <a:accent4>
        <a:srgbClr val="FF675D"/>
      </a:accent4>
      <a:accent5>
        <a:srgbClr val="FFDD14"/>
      </a:accent5>
      <a:accent6>
        <a:srgbClr val="E6E58B"/>
      </a:accent6>
      <a:hlink>
        <a:srgbClr val="001FD9"/>
      </a:hlink>
      <a:folHlink>
        <a:srgbClr val="0032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PABO_Presentatie.pptx" id="{23086E7D-E040-4D95-B685-A9EA6736B0BC}" vid="{4105E6A1-205F-4E76-9AAC-BB78D1982D9F}"/>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52ED05E1C4741B5B0DF5B9CF94A3F" ma:contentTypeVersion="15" ma:contentTypeDescription="Een nieuw document maken." ma:contentTypeScope="" ma:versionID="82693d667be4200c458437cc746ec3e8">
  <xsd:schema xmlns:xsd="http://www.w3.org/2001/XMLSchema" xmlns:xs="http://www.w3.org/2001/XMLSchema" xmlns:p="http://schemas.microsoft.com/office/2006/metadata/properties" xmlns:ns2="e1f28aca-8693-420d-8979-9dc4ad3ac740" xmlns:ns3="c07f558d-db10-428a-8d95-fc51210db647" targetNamespace="http://schemas.microsoft.com/office/2006/metadata/properties" ma:root="true" ma:fieldsID="7205879b785ba13fe50823b30075ae85" ns2:_="" ns3:_="">
    <xsd:import namespace="e1f28aca-8693-420d-8979-9dc4ad3ac740"/>
    <xsd:import namespace="c07f558d-db10-428a-8d95-fc51210db64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28aca-8693-420d-8979-9dc4ad3ac7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01ce90f9-a543-439b-89d4-90f0ed3aae6f"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7f558d-db10-428a-8d95-fc51210db64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9c83b3a-ecc5-4cd2-a10e-082979ff6b4d}" ma:internalName="TaxCatchAll" ma:showField="CatchAllData" ma:web="c07f558d-db10-428a-8d95-fc51210db64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7f558d-db10-428a-8d95-fc51210db647" xsi:nil="true"/>
    <lcf76f155ced4ddcb4097134ff3c332f xmlns="e1f28aca-8693-420d-8979-9dc4ad3ac7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3F04D0-5E52-46BC-AE5C-7D05D4D70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28aca-8693-420d-8979-9dc4ad3ac740"/>
    <ds:schemaRef ds:uri="c07f558d-db10-428a-8d95-fc51210db6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CB0B05-29F9-40F8-B5E9-EFD6CE0995A4}">
  <ds:schemaRefs>
    <ds:schemaRef ds:uri="http://schemas.microsoft.com/sharepoint/v3/contenttype/forms"/>
  </ds:schemaRefs>
</ds:datastoreItem>
</file>

<file path=customXml/itemProps3.xml><?xml version="1.0" encoding="utf-8"?>
<ds:datastoreItem xmlns:ds="http://schemas.openxmlformats.org/officeDocument/2006/customXml" ds:itemID="{A9115A95-2963-4852-9176-7312D2DB0477}">
  <ds:schemaRefs>
    <ds:schemaRef ds:uri="http://purl.org/dc/terms/"/>
    <ds:schemaRef ds:uri="http://schemas.microsoft.com/office/2006/documentManagement/types"/>
    <ds:schemaRef ds:uri="http://purl.org/dc/elements/1.1/"/>
    <ds:schemaRef ds:uri="http://www.w3.org/XML/1998/namespace"/>
    <ds:schemaRef ds:uri="6628baf4-f677-469c-95ab-fb72c0150459"/>
    <ds:schemaRef ds:uri="http://purl.org/dc/dcmitype/"/>
    <ds:schemaRef ds:uri="45569fa1-d40c-474f-9677-ace3a32e2563"/>
    <ds:schemaRef ds:uri="http://schemas.microsoft.com/office/infopath/2007/PartnerControls"/>
    <ds:schemaRef ds:uri="http://schemas.openxmlformats.org/package/2006/metadata/core-properties"/>
    <ds:schemaRef ds:uri="http://schemas.microsoft.com/office/2006/metadata/properties"/>
    <ds:schemaRef ds:uri="ce6700c9-c893-4956-9a81-9be285881c49"/>
    <ds:schemaRef ds:uri="bb54b91f-09a7-4434-9092-4a4dca66e78b"/>
    <ds:schemaRef ds:uri="c07f558d-db10-428a-8d95-fc51210db647"/>
    <ds:schemaRef ds:uri="e1f28aca-8693-420d-8979-9dc4ad3ac740"/>
  </ds:schemaRefs>
</ds:datastoreItem>
</file>

<file path=docProps/app.xml><?xml version="1.0" encoding="utf-8"?>
<Properties xmlns="http://schemas.openxmlformats.org/officeDocument/2006/extended-properties" xmlns:vt="http://schemas.openxmlformats.org/officeDocument/2006/docPropsVTypes">
  <Template>IPABO_Presentatie</Template>
  <TotalTime>724</TotalTime>
  <Words>1469</Words>
  <Application>Microsoft Office PowerPoint</Application>
  <PresentationFormat>Breedbeeld</PresentationFormat>
  <Paragraphs>120</Paragraphs>
  <Slides>13</Slides>
  <Notes>0</Notes>
  <HiddenSlides>0</HiddenSlides>
  <MMClips>5</MMClips>
  <ScaleCrop>false</ScaleCrop>
  <HeadingPairs>
    <vt:vector size="4" baseType="variant">
      <vt:variant>
        <vt:lpstr>Thema</vt:lpstr>
      </vt:variant>
      <vt:variant>
        <vt:i4>6</vt:i4>
      </vt:variant>
      <vt:variant>
        <vt:lpstr>Diatitels</vt:lpstr>
      </vt:variant>
      <vt:variant>
        <vt:i4>13</vt:i4>
      </vt:variant>
    </vt:vector>
  </HeadingPairs>
  <TitlesOfParts>
    <vt:vector size="19" baseType="lpstr">
      <vt:lpstr>IPABO werksheets logo boven</vt:lpstr>
      <vt:lpstr>IPABO werksheets logo onder</vt:lpstr>
      <vt:lpstr>Logo sheet - Logo wit</vt:lpstr>
      <vt:lpstr>Logo sheet - Logo wit donkere achtergrond</vt:lpstr>
      <vt:lpstr>Logo sheet - Logo</vt:lpstr>
      <vt:lpstr>Logo sheet - tag</vt:lpstr>
      <vt:lpstr>Handleiding OnStage schoolopleider/assessor</vt:lpstr>
      <vt:lpstr>Het proces in OnStage</vt:lpstr>
      <vt:lpstr>Stap 1: Inloggen in OnStage4Business</vt:lpstr>
      <vt:lpstr>Stap 2: De student verricht voorwerk voor het WPA</vt:lpstr>
      <vt:lpstr>Stap 3: Het dossier van de student openen</vt:lpstr>
      <vt:lpstr>Stap 4: Het beoordelingsformulier doorvoeren: reguliere kans </vt:lpstr>
      <vt:lpstr>Stap 5: Beoordelingscijfer doorvoeren – Reguliere kans  2-ogen principe </vt:lpstr>
      <vt:lpstr>Stap 5: Beoordelingscijfer doorvoeren – Reguliere kans  4-ogen principe </vt:lpstr>
      <vt:lpstr>Stap 6: Het dossier afronden: 2-ogen principe</vt:lpstr>
      <vt:lpstr>Stap 6: Het dossier afronden - 4-ogen principe</vt:lpstr>
      <vt:lpstr>WPA herkansing of verlengde stage </vt:lpstr>
      <vt:lpstr>Herkansing / Verlengde stage 4-ogen principe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Linda Philipse</dc:creator>
  <cp:lastModifiedBy>Wessel Fleminks</cp:lastModifiedBy>
  <cp:revision>240</cp:revision>
  <dcterms:created xsi:type="dcterms:W3CDTF">2023-06-20T11:28:54Z</dcterms:created>
  <dcterms:modified xsi:type="dcterms:W3CDTF">2024-10-09T09:41:58Z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0x01010047C52ED05E1C4741B5B0DF5B9CF94A3F</vt:lpwstr>
  </property>
  <property fmtid="{D5CDD505-2E9C-101B-9397-08002B2CF9AE}" pid="3" name="MediaServiceImageTags">
    <vt:lpwstr/>
  </property>
</Properties>
</file>